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8" r:id="rId3"/>
    <p:sldId id="267" r:id="rId4"/>
    <p:sldId id="268" r:id="rId5"/>
    <p:sldId id="269" r:id="rId6"/>
    <p:sldId id="270" r:id="rId7"/>
    <p:sldId id="271" r:id="rId8"/>
    <p:sldId id="27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650D"/>
    <a:srgbClr val="760C0C"/>
    <a:srgbClr val="232244"/>
    <a:srgbClr val="63878B"/>
    <a:srgbClr val="676573"/>
    <a:srgbClr val="5A8B39"/>
    <a:srgbClr val="01177D"/>
    <a:srgbClr val="44546A"/>
    <a:srgbClr val="F75A1D"/>
    <a:srgbClr val="0104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92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5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viewProps" Target="viewProps.xml" /><Relationship Id="rId5" Type="http://schemas.openxmlformats.org/officeDocument/2006/relationships/slide" Target="slides/slide4.xml" /><Relationship Id="rId10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ED8F2F-EAD7-40CB-ABBE-FFE10A557710}" type="doc">
      <dgm:prSet loTypeId="urn:microsoft.com/office/officeart/2005/8/layout/cycle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E155E4F-1DAE-466C-86F9-67DBCE75CEB7}">
      <dgm:prSet phldrT="[Текст]"/>
      <dgm:spPr/>
      <dgm:t>
        <a:bodyPr/>
        <a:lstStyle/>
        <a:p>
          <a:r>
            <a:rPr lang="ru-RU"/>
            <a:t>Глобализация</a:t>
          </a:r>
          <a:endParaRPr lang="ru-RU" dirty="0"/>
        </a:p>
      </dgm:t>
    </dgm:pt>
    <dgm:pt modelId="{58D0F2A2-2D22-4440-811F-0C2C20CA8010}" type="parTrans" cxnId="{39223F3A-FC82-466F-B0F9-1991638DEA34}">
      <dgm:prSet/>
      <dgm:spPr/>
      <dgm:t>
        <a:bodyPr/>
        <a:lstStyle/>
        <a:p>
          <a:endParaRPr lang="ru-RU"/>
        </a:p>
      </dgm:t>
    </dgm:pt>
    <dgm:pt modelId="{C032938D-C9C1-4432-B3BC-62BF775F3756}" type="sibTrans" cxnId="{39223F3A-FC82-466F-B0F9-1991638DEA34}">
      <dgm:prSet/>
      <dgm:spPr/>
      <dgm:t>
        <a:bodyPr/>
        <a:lstStyle/>
        <a:p>
          <a:endParaRPr lang="ru-RU"/>
        </a:p>
      </dgm:t>
    </dgm:pt>
    <dgm:pt modelId="{DE0AB75D-D551-4820-A2FB-A0482E6B29D1}">
      <dgm:prSet phldrT="[Текст]"/>
      <dgm:spPr/>
      <dgm:t>
        <a:bodyPr/>
        <a:lstStyle/>
        <a:p>
          <a:r>
            <a:rPr lang="ru-RU"/>
            <a:t>Технологические инновации</a:t>
          </a:r>
          <a:endParaRPr lang="ru-RU" dirty="0"/>
        </a:p>
      </dgm:t>
    </dgm:pt>
    <dgm:pt modelId="{BF15A20F-7FAA-4824-9083-A4A21432A250}" type="parTrans" cxnId="{EBA61F00-673E-458D-AF8A-F2900BF91309}">
      <dgm:prSet/>
      <dgm:spPr/>
      <dgm:t>
        <a:bodyPr/>
        <a:lstStyle/>
        <a:p>
          <a:endParaRPr lang="ru-RU"/>
        </a:p>
      </dgm:t>
    </dgm:pt>
    <dgm:pt modelId="{BB4C0B4F-9EC8-4D4E-B57C-0BEA3F8028D0}" type="sibTrans" cxnId="{EBA61F00-673E-458D-AF8A-F2900BF91309}">
      <dgm:prSet/>
      <dgm:spPr/>
      <dgm:t>
        <a:bodyPr/>
        <a:lstStyle/>
        <a:p>
          <a:endParaRPr lang="ru-RU"/>
        </a:p>
      </dgm:t>
    </dgm:pt>
    <dgm:pt modelId="{EABEC299-BDFC-4314-AFCC-904301AEFD1F}">
      <dgm:prSet phldrT="[Текст]"/>
      <dgm:spPr/>
      <dgm:t>
        <a:bodyPr/>
        <a:lstStyle/>
        <a:p>
          <a:r>
            <a:rPr lang="ru-RU"/>
            <a:t>Социальные изменения</a:t>
          </a:r>
          <a:endParaRPr lang="ru-RU" dirty="0"/>
        </a:p>
      </dgm:t>
    </dgm:pt>
    <dgm:pt modelId="{D5C69DE9-1809-4765-8092-3435E7441A51}" type="parTrans" cxnId="{50AACC76-0E87-4D0C-A8F0-CD74EE04B3C0}">
      <dgm:prSet/>
      <dgm:spPr/>
      <dgm:t>
        <a:bodyPr/>
        <a:lstStyle/>
        <a:p>
          <a:endParaRPr lang="ru-RU"/>
        </a:p>
      </dgm:t>
    </dgm:pt>
    <dgm:pt modelId="{C1CEB67B-2B85-4FCD-961F-A438BA479DD2}" type="sibTrans" cxnId="{50AACC76-0E87-4D0C-A8F0-CD74EE04B3C0}">
      <dgm:prSet/>
      <dgm:spPr/>
      <dgm:t>
        <a:bodyPr/>
        <a:lstStyle/>
        <a:p>
          <a:endParaRPr lang="ru-RU"/>
        </a:p>
      </dgm:t>
    </dgm:pt>
    <dgm:pt modelId="{6D258AAC-9E43-4C7A-80E9-317309038EB7}">
      <dgm:prSet phldrT="[Текст]"/>
      <dgm:spPr/>
      <dgm:t>
        <a:bodyPr/>
        <a:lstStyle/>
        <a:p>
          <a:r>
            <a:rPr lang="ru-RU"/>
            <a:t>Цифровизация экономики</a:t>
          </a:r>
          <a:endParaRPr lang="ru-RU" dirty="0"/>
        </a:p>
      </dgm:t>
    </dgm:pt>
    <dgm:pt modelId="{8FEB52C7-430E-4AF4-BF75-7378ED2CD065}" type="parTrans" cxnId="{7AD2E37C-E9CA-4462-964F-DE4500525001}">
      <dgm:prSet/>
      <dgm:spPr/>
      <dgm:t>
        <a:bodyPr/>
        <a:lstStyle/>
        <a:p>
          <a:endParaRPr lang="ru-RU"/>
        </a:p>
      </dgm:t>
    </dgm:pt>
    <dgm:pt modelId="{DB0D8C1F-4161-46B5-97E0-223544E4F121}" type="sibTrans" cxnId="{7AD2E37C-E9CA-4462-964F-DE4500525001}">
      <dgm:prSet/>
      <dgm:spPr/>
      <dgm:t>
        <a:bodyPr/>
        <a:lstStyle/>
        <a:p>
          <a:endParaRPr lang="ru-RU"/>
        </a:p>
      </dgm:t>
    </dgm:pt>
    <dgm:pt modelId="{359A3D97-1EA1-459B-9A7F-D6314A5D9040}">
      <dgm:prSet/>
      <dgm:spPr/>
      <dgm:t>
        <a:bodyPr/>
        <a:lstStyle/>
        <a:p>
          <a:endParaRPr lang="ru-RU"/>
        </a:p>
      </dgm:t>
    </dgm:pt>
    <dgm:pt modelId="{17911BE6-46F8-41E6-B11D-504CAA1EBE49}" type="parTrans" cxnId="{3E803078-4D8F-46E6-AE28-4FD9A38C7D09}">
      <dgm:prSet/>
      <dgm:spPr/>
      <dgm:t>
        <a:bodyPr/>
        <a:lstStyle/>
        <a:p>
          <a:endParaRPr lang="ru-RU"/>
        </a:p>
      </dgm:t>
    </dgm:pt>
    <dgm:pt modelId="{6552D383-A57E-4023-813F-4F50EBD689FD}" type="sibTrans" cxnId="{3E803078-4D8F-46E6-AE28-4FD9A38C7D09}">
      <dgm:prSet/>
      <dgm:spPr/>
      <dgm:t>
        <a:bodyPr/>
        <a:lstStyle/>
        <a:p>
          <a:endParaRPr lang="ru-RU"/>
        </a:p>
      </dgm:t>
    </dgm:pt>
    <dgm:pt modelId="{DC55A791-7454-402C-A402-B5551A42A5E4}" type="pres">
      <dgm:prSet presAssocID="{F2ED8F2F-EAD7-40CB-ABBE-FFE10A557710}" presName="cycle" presStyleCnt="0">
        <dgm:presLayoutVars>
          <dgm:dir/>
          <dgm:resizeHandles val="exact"/>
        </dgm:presLayoutVars>
      </dgm:prSet>
      <dgm:spPr/>
    </dgm:pt>
    <dgm:pt modelId="{D6B0DF2A-C087-4AC1-95CF-7769F8B00EE9}" type="pres">
      <dgm:prSet presAssocID="{BE155E4F-1DAE-466C-86F9-67DBCE75CEB7}" presName="dummy" presStyleCnt="0"/>
      <dgm:spPr/>
    </dgm:pt>
    <dgm:pt modelId="{99B43596-1C11-4E49-8416-327DDE767922}" type="pres">
      <dgm:prSet presAssocID="{BE155E4F-1DAE-466C-86F9-67DBCE75CEB7}" presName="node" presStyleLbl="revTx" presStyleIdx="0" presStyleCnt="5">
        <dgm:presLayoutVars>
          <dgm:bulletEnabled val="1"/>
        </dgm:presLayoutVars>
      </dgm:prSet>
      <dgm:spPr/>
    </dgm:pt>
    <dgm:pt modelId="{D7C02605-743B-42AB-9820-90369B1B8D12}" type="pres">
      <dgm:prSet presAssocID="{C032938D-C9C1-4432-B3BC-62BF775F3756}" presName="sibTrans" presStyleLbl="node1" presStyleIdx="0" presStyleCnt="5"/>
      <dgm:spPr/>
    </dgm:pt>
    <dgm:pt modelId="{832F5E3F-8A91-4B1C-9641-ED43D5080CAC}" type="pres">
      <dgm:prSet presAssocID="{359A3D97-1EA1-459B-9A7F-D6314A5D9040}" presName="dummy" presStyleCnt="0"/>
      <dgm:spPr/>
    </dgm:pt>
    <dgm:pt modelId="{5EFE338D-C1DD-4FB3-9342-D43959942B85}" type="pres">
      <dgm:prSet presAssocID="{359A3D97-1EA1-459B-9A7F-D6314A5D9040}" presName="node" presStyleLbl="revTx" presStyleIdx="1" presStyleCnt="5">
        <dgm:presLayoutVars>
          <dgm:bulletEnabled val="1"/>
        </dgm:presLayoutVars>
      </dgm:prSet>
      <dgm:spPr/>
    </dgm:pt>
    <dgm:pt modelId="{533532E0-36BC-4032-985C-FABB7D9FC62A}" type="pres">
      <dgm:prSet presAssocID="{6552D383-A57E-4023-813F-4F50EBD689FD}" presName="sibTrans" presStyleLbl="node1" presStyleIdx="1" presStyleCnt="5" custLinFactNeighborX="-701" custLinFactNeighborY="1197"/>
      <dgm:spPr/>
    </dgm:pt>
    <dgm:pt modelId="{16A5DBF4-304E-47EF-90CA-5CFD4BC01F65}" type="pres">
      <dgm:prSet presAssocID="{DE0AB75D-D551-4820-A2FB-A0482E6B29D1}" presName="dummy" presStyleCnt="0"/>
      <dgm:spPr/>
    </dgm:pt>
    <dgm:pt modelId="{97D7554E-4A98-4E37-AB09-DC2E76B6190A}" type="pres">
      <dgm:prSet presAssocID="{DE0AB75D-D551-4820-A2FB-A0482E6B29D1}" presName="node" presStyleLbl="revTx" presStyleIdx="2" presStyleCnt="5" custScaleX="136220">
        <dgm:presLayoutVars>
          <dgm:bulletEnabled val="1"/>
        </dgm:presLayoutVars>
      </dgm:prSet>
      <dgm:spPr/>
    </dgm:pt>
    <dgm:pt modelId="{C60F4B96-380A-425D-8D1E-61DD19B25155}" type="pres">
      <dgm:prSet presAssocID="{BB4C0B4F-9EC8-4D4E-B57C-0BEA3F8028D0}" presName="sibTrans" presStyleLbl="node1" presStyleIdx="2" presStyleCnt="5" custLinFactNeighborX="-701" custLinFactNeighborY="1410"/>
      <dgm:spPr/>
    </dgm:pt>
    <dgm:pt modelId="{F42F6689-A8E0-40D0-B415-197C58F9063D}" type="pres">
      <dgm:prSet presAssocID="{EABEC299-BDFC-4314-AFCC-904301AEFD1F}" presName="dummy" presStyleCnt="0"/>
      <dgm:spPr/>
    </dgm:pt>
    <dgm:pt modelId="{02BF0CE6-065F-4B78-96D7-0A8D4227A779}" type="pres">
      <dgm:prSet presAssocID="{EABEC299-BDFC-4314-AFCC-904301AEFD1F}" presName="node" presStyleLbl="revTx" presStyleIdx="3" presStyleCnt="5">
        <dgm:presLayoutVars>
          <dgm:bulletEnabled val="1"/>
        </dgm:presLayoutVars>
      </dgm:prSet>
      <dgm:spPr/>
    </dgm:pt>
    <dgm:pt modelId="{127ABAFC-47FE-4699-96F2-30C7C7EFB4B6}" type="pres">
      <dgm:prSet presAssocID="{C1CEB67B-2B85-4FCD-961F-A438BA479DD2}" presName="sibTrans" presStyleLbl="node1" presStyleIdx="3" presStyleCnt="5"/>
      <dgm:spPr/>
    </dgm:pt>
    <dgm:pt modelId="{F4AE418E-5783-41A0-8D4F-0440C7608556}" type="pres">
      <dgm:prSet presAssocID="{6D258AAC-9E43-4C7A-80E9-317309038EB7}" presName="dummy" presStyleCnt="0"/>
      <dgm:spPr/>
    </dgm:pt>
    <dgm:pt modelId="{C31E557F-E3AE-4703-B024-7C7B51A97299}" type="pres">
      <dgm:prSet presAssocID="{6D258AAC-9E43-4C7A-80E9-317309038EB7}" presName="node" presStyleLbl="revTx" presStyleIdx="4" presStyleCnt="5">
        <dgm:presLayoutVars>
          <dgm:bulletEnabled val="1"/>
        </dgm:presLayoutVars>
      </dgm:prSet>
      <dgm:spPr/>
    </dgm:pt>
    <dgm:pt modelId="{6E36848C-91DA-4B01-A6CD-9273ADF2DB61}" type="pres">
      <dgm:prSet presAssocID="{DB0D8C1F-4161-46B5-97E0-223544E4F121}" presName="sibTrans" presStyleLbl="node1" presStyleIdx="4" presStyleCnt="5"/>
      <dgm:spPr/>
    </dgm:pt>
  </dgm:ptLst>
  <dgm:cxnLst>
    <dgm:cxn modelId="{EBA61F00-673E-458D-AF8A-F2900BF91309}" srcId="{F2ED8F2F-EAD7-40CB-ABBE-FFE10A557710}" destId="{DE0AB75D-D551-4820-A2FB-A0482E6B29D1}" srcOrd="2" destOrd="0" parTransId="{BF15A20F-7FAA-4824-9083-A4A21432A250}" sibTransId="{BB4C0B4F-9EC8-4D4E-B57C-0BEA3F8028D0}"/>
    <dgm:cxn modelId="{43CB020A-1D3D-41E5-AB35-029380B226F7}" type="presOf" srcId="{C032938D-C9C1-4432-B3BC-62BF775F3756}" destId="{D7C02605-743B-42AB-9820-90369B1B8D12}" srcOrd="0" destOrd="0" presId="urn:microsoft.com/office/officeart/2005/8/layout/cycle1"/>
    <dgm:cxn modelId="{9C94F520-476E-48D3-A03B-755E67C39CBE}" type="presOf" srcId="{BE155E4F-1DAE-466C-86F9-67DBCE75CEB7}" destId="{99B43596-1C11-4E49-8416-327DDE767922}" srcOrd="0" destOrd="0" presId="urn:microsoft.com/office/officeart/2005/8/layout/cycle1"/>
    <dgm:cxn modelId="{BA441733-3D7A-4FA5-BADB-F70FF1D7F048}" type="presOf" srcId="{DE0AB75D-D551-4820-A2FB-A0482E6B29D1}" destId="{97D7554E-4A98-4E37-AB09-DC2E76B6190A}" srcOrd="0" destOrd="0" presId="urn:microsoft.com/office/officeart/2005/8/layout/cycle1"/>
    <dgm:cxn modelId="{39223F3A-FC82-466F-B0F9-1991638DEA34}" srcId="{F2ED8F2F-EAD7-40CB-ABBE-FFE10A557710}" destId="{BE155E4F-1DAE-466C-86F9-67DBCE75CEB7}" srcOrd="0" destOrd="0" parTransId="{58D0F2A2-2D22-4440-811F-0C2C20CA8010}" sibTransId="{C032938D-C9C1-4432-B3BC-62BF775F3756}"/>
    <dgm:cxn modelId="{9E665549-CBFA-4A13-8978-8DCB3C26252A}" type="presOf" srcId="{6552D383-A57E-4023-813F-4F50EBD689FD}" destId="{533532E0-36BC-4032-985C-FABB7D9FC62A}" srcOrd="0" destOrd="0" presId="urn:microsoft.com/office/officeart/2005/8/layout/cycle1"/>
    <dgm:cxn modelId="{50AACC76-0E87-4D0C-A8F0-CD74EE04B3C0}" srcId="{F2ED8F2F-EAD7-40CB-ABBE-FFE10A557710}" destId="{EABEC299-BDFC-4314-AFCC-904301AEFD1F}" srcOrd="3" destOrd="0" parTransId="{D5C69DE9-1809-4765-8092-3435E7441A51}" sibTransId="{C1CEB67B-2B85-4FCD-961F-A438BA479DD2}"/>
    <dgm:cxn modelId="{3E803078-4D8F-46E6-AE28-4FD9A38C7D09}" srcId="{F2ED8F2F-EAD7-40CB-ABBE-FFE10A557710}" destId="{359A3D97-1EA1-459B-9A7F-D6314A5D9040}" srcOrd="1" destOrd="0" parTransId="{17911BE6-46F8-41E6-B11D-504CAA1EBE49}" sibTransId="{6552D383-A57E-4023-813F-4F50EBD689FD}"/>
    <dgm:cxn modelId="{7AD2E37C-E9CA-4462-964F-DE4500525001}" srcId="{F2ED8F2F-EAD7-40CB-ABBE-FFE10A557710}" destId="{6D258AAC-9E43-4C7A-80E9-317309038EB7}" srcOrd="4" destOrd="0" parTransId="{8FEB52C7-430E-4AF4-BF75-7378ED2CD065}" sibTransId="{DB0D8C1F-4161-46B5-97E0-223544E4F121}"/>
    <dgm:cxn modelId="{F562547E-4D7A-4808-83AB-3029DE70A753}" type="presOf" srcId="{6D258AAC-9E43-4C7A-80E9-317309038EB7}" destId="{C31E557F-E3AE-4703-B024-7C7B51A97299}" srcOrd="0" destOrd="0" presId="urn:microsoft.com/office/officeart/2005/8/layout/cycle1"/>
    <dgm:cxn modelId="{04747981-73F9-43E2-B666-6B572B5278E5}" type="presOf" srcId="{F2ED8F2F-EAD7-40CB-ABBE-FFE10A557710}" destId="{DC55A791-7454-402C-A402-B5551A42A5E4}" srcOrd="0" destOrd="0" presId="urn:microsoft.com/office/officeart/2005/8/layout/cycle1"/>
    <dgm:cxn modelId="{E44E2993-0EA4-41E0-BA12-D6176F51F54E}" type="presOf" srcId="{DB0D8C1F-4161-46B5-97E0-223544E4F121}" destId="{6E36848C-91DA-4B01-A6CD-9273ADF2DB61}" srcOrd="0" destOrd="0" presId="urn:microsoft.com/office/officeart/2005/8/layout/cycle1"/>
    <dgm:cxn modelId="{64C50F95-F15F-44DE-BB2A-82B4160EDD96}" type="presOf" srcId="{BB4C0B4F-9EC8-4D4E-B57C-0BEA3F8028D0}" destId="{C60F4B96-380A-425D-8D1E-61DD19B25155}" srcOrd="0" destOrd="0" presId="urn:microsoft.com/office/officeart/2005/8/layout/cycle1"/>
    <dgm:cxn modelId="{4D27CB9B-8E5A-4928-AA0C-BFE1E569845B}" type="presOf" srcId="{359A3D97-1EA1-459B-9A7F-D6314A5D9040}" destId="{5EFE338D-C1DD-4FB3-9342-D43959942B85}" srcOrd="0" destOrd="0" presId="urn:microsoft.com/office/officeart/2005/8/layout/cycle1"/>
    <dgm:cxn modelId="{D58930A5-DB0E-4EDA-9F6B-C3F1949D018E}" type="presOf" srcId="{EABEC299-BDFC-4314-AFCC-904301AEFD1F}" destId="{02BF0CE6-065F-4B78-96D7-0A8D4227A779}" srcOrd="0" destOrd="0" presId="urn:microsoft.com/office/officeart/2005/8/layout/cycle1"/>
    <dgm:cxn modelId="{AC90AFF4-D2D8-4D24-A510-1E29EFB982B7}" type="presOf" srcId="{C1CEB67B-2B85-4FCD-961F-A438BA479DD2}" destId="{127ABAFC-47FE-4699-96F2-30C7C7EFB4B6}" srcOrd="0" destOrd="0" presId="urn:microsoft.com/office/officeart/2005/8/layout/cycle1"/>
    <dgm:cxn modelId="{BC04348D-1389-4048-A995-15EA702B1C60}" type="presParOf" srcId="{DC55A791-7454-402C-A402-B5551A42A5E4}" destId="{D6B0DF2A-C087-4AC1-95CF-7769F8B00EE9}" srcOrd="0" destOrd="0" presId="urn:microsoft.com/office/officeart/2005/8/layout/cycle1"/>
    <dgm:cxn modelId="{817782EB-4EBE-47B1-BD1D-14DB24773A87}" type="presParOf" srcId="{DC55A791-7454-402C-A402-B5551A42A5E4}" destId="{99B43596-1C11-4E49-8416-327DDE767922}" srcOrd="1" destOrd="0" presId="urn:microsoft.com/office/officeart/2005/8/layout/cycle1"/>
    <dgm:cxn modelId="{431E2F68-81B8-47D0-A9D1-789503BAB530}" type="presParOf" srcId="{DC55A791-7454-402C-A402-B5551A42A5E4}" destId="{D7C02605-743B-42AB-9820-90369B1B8D12}" srcOrd="2" destOrd="0" presId="urn:microsoft.com/office/officeart/2005/8/layout/cycle1"/>
    <dgm:cxn modelId="{A59F0D41-4C9A-4E23-8B9F-56C38E049C52}" type="presParOf" srcId="{DC55A791-7454-402C-A402-B5551A42A5E4}" destId="{832F5E3F-8A91-4B1C-9641-ED43D5080CAC}" srcOrd="3" destOrd="0" presId="urn:microsoft.com/office/officeart/2005/8/layout/cycle1"/>
    <dgm:cxn modelId="{3390F782-BFB1-4B11-8732-7B985F41A423}" type="presParOf" srcId="{DC55A791-7454-402C-A402-B5551A42A5E4}" destId="{5EFE338D-C1DD-4FB3-9342-D43959942B85}" srcOrd="4" destOrd="0" presId="urn:microsoft.com/office/officeart/2005/8/layout/cycle1"/>
    <dgm:cxn modelId="{F47F07D8-A95C-4016-A348-7CC644303261}" type="presParOf" srcId="{DC55A791-7454-402C-A402-B5551A42A5E4}" destId="{533532E0-36BC-4032-985C-FABB7D9FC62A}" srcOrd="5" destOrd="0" presId="urn:microsoft.com/office/officeart/2005/8/layout/cycle1"/>
    <dgm:cxn modelId="{F2F0AF29-87B8-4D60-B1B6-F5C017F1ACDD}" type="presParOf" srcId="{DC55A791-7454-402C-A402-B5551A42A5E4}" destId="{16A5DBF4-304E-47EF-90CA-5CFD4BC01F65}" srcOrd="6" destOrd="0" presId="urn:microsoft.com/office/officeart/2005/8/layout/cycle1"/>
    <dgm:cxn modelId="{16AFA9C0-E15C-45F9-9533-AE2D0CFCEA17}" type="presParOf" srcId="{DC55A791-7454-402C-A402-B5551A42A5E4}" destId="{97D7554E-4A98-4E37-AB09-DC2E76B6190A}" srcOrd="7" destOrd="0" presId="urn:microsoft.com/office/officeart/2005/8/layout/cycle1"/>
    <dgm:cxn modelId="{7D5E8AC5-7DF0-4452-91AA-C9940A317789}" type="presParOf" srcId="{DC55A791-7454-402C-A402-B5551A42A5E4}" destId="{C60F4B96-380A-425D-8D1E-61DD19B25155}" srcOrd="8" destOrd="0" presId="urn:microsoft.com/office/officeart/2005/8/layout/cycle1"/>
    <dgm:cxn modelId="{DB050B86-D522-4E8D-9094-BECC1A2EECC5}" type="presParOf" srcId="{DC55A791-7454-402C-A402-B5551A42A5E4}" destId="{F42F6689-A8E0-40D0-B415-197C58F9063D}" srcOrd="9" destOrd="0" presId="urn:microsoft.com/office/officeart/2005/8/layout/cycle1"/>
    <dgm:cxn modelId="{59336D50-FE8C-4D09-9B5A-DDBCA75C4B70}" type="presParOf" srcId="{DC55A791-7454-402C-A402-B5551A42A5E4}" destId="{02BF0CE6-065F-4B78-96D7-0A8D4227A779}" srcOrd="10" destOrd="0" presId="urn:microsoft.com/office/officeart/2005/8/layout/cycle1"/>
    <dgm:cxn modelId="{CFF2561F-142A-4C37-B871-CFAA350E4C9B}" type="presParOf" srcId="{DC55A791-7454-402C-A402-B5551A42A5E4}" destId="{127ABAFC-47FE-4699-96F2-30C7C7EFB4B6}" srcOrd="11" destOrd="0" presId="urn:microsoft.com/office/officeart/2005/8/layout/cycle1"/>
    <dgm:cxn modelId="{23ED382A-3D62-4D29-8B5E-11BF281ABFBE}" type="presParOf" srcId="{DC55A791-7454-402C-A402-B5551A42A5E4}" destId="{F4AE418E-5783-41A0-8D4F-0440C7608556}" srcOrd="12" destOrd="0" presId="urn:microsoft.com/office/officeart/2005/8/layout/cycle1"/>
    <dgm:cxn modelId="{D399BF5B-5E53-4C58-A999-B902858E8654}" type="presParOf" srcId="{DC55A791-7454-402C-A402-B5551A42A5E4}" destId="{C31E557F-E3AE-4703-B024-7C7B51A97299}" srcOrd="13" destOrd="0" presId="urn:microsoft.com/office/officeart/2005/8/layout/cycle1"/>
    <dgm:cxn modelId="{2BCA6FF7-DE75-4969-8C73-78E67978161A}" type="presParOf" srcId="{DC55A791-7454-402C-A402-B5551A42A5E4}" destId="{6E36848C-91DA-4B01-A6CD-9273ADF2DB61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5C5BC0-717B-4060-996A-39DB25790230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7F2D8F3-B34E-4C5C-80B5-DF2D57363B5E}">
      <dgm:prSet phldrT="[Текст]" custT="1"/>
      <dgm:spPr/>
      <dgm:t>
        <a:bodyPr/>
        <a:lstStyle/>
        <a:p>
          <a:r>
            <a:rPr lang="ru-RU" sz="2000" b="1" dirty="0"/>
            <a:t>РАБОТО-ДАТЕЛЬ</a:t>
          </a:r>
        </a:p>
      </dgm:t>
    </dgm:pt>
    <dgm:pt modelId="{57AE83FC-796C-4DF4-9582-5AAE20E702CF}" type="parTrans" cxnId="{BCE7E81E-D0AA-46FE-8133-2954F3628E42}">
      <dgm:prSet/>
      <dgm:spPr/>
      <dgm:t>
        <a:bodyPr/>
        <a:lstStyle/>
        <a:p>
          <a:endParaRPr lang="ru-RU" sz="2000"/>
        </a:p>
      </dgm:t>
    </dgm:pt>
    <dgm:pt modelId="{087E167C-56D7-40D5-9076-D78535C33695}" type="sibTrans" cxnId="{BCE7E81E-D0AA-46FE-8133-2954F3628E42}">
      <dgm:prSet/>
      <dgm:spPr/>
      <dgm:t>
        <a:bodyPr/>
        <a:lstStyle/>
        <a:p>
          <a:endParaRPr lang="ru-RU" sz="2000"/>
        </a:p>
      </dgm:t>
    </dgm:pt>
    <dgm:pt modelId="{1517BD9D-8B31-44BD-89BF-4544B7BE3EFF}">
      <dgm:prSet phldrT="[Текст]" custT="1"/>
      <dgm:spPr/>
      <dgm:t>
        <a:bodyPr/>
        <a:lstStyle/>
        <a:p>
          <a:r>
            <a:rPr lang="ru-RU" sz="2000" b="1" dirty="0"/>
            <a:t>Проф. Знания, навыки</a:t>
          </a:r>
        </a:p>
      </dgm:t>
    </dgm:pt>
    <dgm:pt modelId="{9E9CACD7-55AD-4EF1-AE33-BB368CD7B92C}" type="parTrans" cxnId="{BBA83BD6-A1B8-4CE2-9BEE-904D9FDD6BF1}">
      <dgm:prSet custT="1"/>
      <dgm:spPr/>
      <dgm:t>
        <a:bodyPr/>
        <a:lstStyle/>
        <a:p>
          <a:endParaRPr lang="ru-RU" sz="2000"/>
        </a:p>
      </dgm:t>
    </dgm:pt>
    <dgm:pt modelId="{ABA91FA1-D4BF-40E0-A21C-32C5A62CAE1A}" type="sibTrans" cxnId="{BBA83BD6-A1B8-4CE2-9BEE-904D9FDD6BF1}">
      <dgm:prSet/>
      <dgm:spPr/>
      <dgm:t>
        <a:bodyPr/>
        <a:lstStyle/>
        <a:p>
          <a:endParaRPr lang="ru-RU" sz="2000"/>
        </a:p>
      </dgm:t>
    </dgm:pt>
    <dgm:pt modelId="{7A3A7B87-B616-44FB-8552-0EE6B82961B2}">
      <dgm:prSet phldrT="[Текст]" custT="1"/>
      <dgm:spPr/>
      <dgm:t>
        <a:bodyPr/>
        <a:lstStyle/>
        <a:p>
          <a:r>
            <a:rPr lang="ru-RU" sz="2000" dirty="0"/>
            <a:t>+ </a:t>
          </a:r>
          <a:r>
            <a:rPr lang="ru-RU" sz="2000"/>
            <a:t>коммуника-бельность</a:t>
          </a:r>
          <a:endParaRPr lang="ru-RU" sz="2000" dirty="0"/>
        </a:p>
      </dgm:t>
    </dgm:pt>
    <dgm:pt modelId="{7E0C5C37-05E2-4260-BB71-DFEC05AD96B2}" type="parTrans" cxnId="{A54F8332-9A58-44AB-B471-3A02CFBF9313}">
      <dgm:prSet custT="1"/>
      <dgm:spPr/>
      <dgm:t>
        <a:bodyPr/>
        <a:lstStyle/>
        <a:p>
          <a:endParaRPr lang="ru-RU" sz="2000"/>
        </a:p>
      </dgm:t>
    </dgm:pt>
    <dgm:pt modelId="{499E37D6-85C8-499E-ADE7-DC6761B252C8}" type="sibTrans" cxnId="{A54F8332-9A58-44AB-B471-3A02CFBF9313}">
      <dgm:prSet/>
      <dgm:spPr/>
      <dgm:t>
        <a:bodyPr/>
        <a:lstStyle/>
        <a:p>
          <a:endParaRPr lang="ru-RU" sz="2000"/>
        </a:p>
      </dgm:t>
    </dgm:pt>
    <dgm:pt modelId="{8ABCF096-1C81-4EC8-80D2-A60F4AAF78E6}">
      <dgm:prSet phldrT="[Текст]" custT="1"/>
      <dgm:spPr/>
      <dgm:t>
        <a:bodyPr/>
        <a:lstStyle/>
        <a:p>
          <a:r>
            <a:rPr lang="ru-RU" sz="2000" dirty="0"/>
            <a:t>+</a:t>
          </a:r>
        </a:p>
        <a:p>
          <a:r>
            <a:rPr lang="ru-RU" sz="2000" dirty="0"/>
            <a:t> умение работать в команде</a:t>
          </a:r>
        </a:p>
      </dgm:t>
    </dgm:pt>
    <dgm:pt modelId="{31A2A906-D95A-4B8D-8D60-A83D96809620}" type="parTrans" cxnId="{68C17F6D-C8A4-49BC-9AFB-CEA2460EC9F1}">
      <dgm:prSet custT="1"/>
      <dgm:spPr/>
      <dgm:t>
        <a:bodyPr/>
        <a:lstStyle/>
        <a:p>
          <a:endParaRPr lang="ru-RU" sz="2000"/>
        </a:p>
      </dgm:t>
    </dgm:pt>
    <dgm:pt modelId="{E81FBA7A-99D5-4451-8AF2-C83A219AB938}" type="sibTrans" cxnId="{68C17F6D-C8A4-49BC-9AFB-CEA2460EC9F1}">
      <dgm:prSet/>
      <dgm:spPr/>
      <dgm:t>
        <a:bodyPr/>
        <a:lstStyle/>
        <a:p>
          <a:endParaRPr lang="ru-RU" sz="2000"/>
        </a:p>
      </dgm:t>
    </dgm:pt>
    <dgm:pt modelId="{0E4E07F6-D60E-4BB7-8473-B81A8C26244C}">
      <dgm:prSet phldrT="[Текст]" custT="1"/>
      <dgm:spPr/>
      <dgm:t>
        <a:bodyPr/>
        <a:lstStyle/>
        <a:p>
          <a:r>
            <a:rPr lang="ru-RU" sz="2000" dirty="0"/>
            <a:t>+</a:t>
          </a:r>
        </a:p>
        <a:p>
          <a:r>
            <a:rPr lang="ru-RU" sz="2000" dirty="0"/>
            <a:t>Критическое мышление</a:t>
          </a:r>
        </a:p>
      </dgm:t>
    </dgm:pt>
    <dgm:pt modelId="{AF858242-CF29-4D62-8BC3-1E4B038FA553}" type="parTrans" cxnId="{28A38AAA-7D71-47AF-BEF8-2E7DB0753D41}">
      <dgm:prSet custT="1"/>
      <dgm:spPr/>
      <dgm:t>
        <a:bodyPr/>
        <a:lstStyle/>
        <a:p>
          <a:endParaRPr lang="ru-RU" sz="2000"/>
        </a:p>
      </dgm:t>
    </dgm:pt>
    <dgm:pt modelId="{B83ADF5D-2009-44EF-A595-77396EB4D9C8}" type="sibTrans" cxnId="{28A38AAA-7D71-47AF-BEF8-2E7DB0753D41}">
      <dgm:prSet/>
      <dgm:spPr/>
      <dgm:t>
        <a:bodyPr/>
        <a:lstStyle/>
        <a:p>
          <a:endParaRPr lang="ru-RU" sz="2000"/>
        </a:p>
      </dgm:t>
    </dgm:pt>
    <dgm:pt modelId="{19996F45-72BC-4D3E-867F-F17145477334}">
      <dgm:prSet phldrT="[Текст]" custT="1"/>
      <dgm:spPr/>
      <dgm:t>
        <a:bodyPr/>
        <a:lstStyle/>
        <a:p>
          <a:r>
            <a:rPr lang="ru-RU" sz="2000" dirty="0"/>
            <a:t>+</a:t>
          </a:r>
        </a:p>
        <a:p>
          <a:r>
            <a:rPr lang="ru-RU" sz="2000" dirty="0"/>
            <a:t>Умение решать проблемы</a:t>
          </a:r>
        </a:p>
      </dgm:t>
    </dgm:pt>
    <dgm:pt modelId="{FBE98A25-6804-4B6B-A1C8-99A9A99FB224}" type="parTrans" cxnId="{1BABFC50-CB46-4261-9AFD-0D35AE01B7F0}">
      <dgm:prSet custT="1"/>
      <dgm:spPr/>
      <dgm:t>
        <a:bodyPr/>
        <a:lstStyle/>
        <a:p>
          <a:endParaRPr lang="ru-RU" sz="2000"/>
        </a:p>
      </dgm:t>
    </dgm:pt>
    <dgm:pt modelId="{DD80AB51-4C41-4863-9462-97066A46056B}" type="sibTrans" cxnId="{1BABFC50-CB46-4261-9AFD-0D35AE01B7F0}">
      <dgm:prSet/>
      <dgm:spPr/>
      <dgm:t>
        <a:bodyPr/>
        <a:lstStyle/>
        <a:p>
          <a:endParaRPr lang="ru-RU" sz="2000"/>
        </a:p>
      </dgm:t>
    </dgm:pt>
    <dgm:pt modelId="{4D9E3668-780B-4AB1-AC12-94F34E35355B}">
      <dgm:prSet phldrT="[Текст]" custT="1"/>
      <dgm:spPr/>
      <dgm:t>
        <a:bodyPr/>
        <a:lstStyle/>
        <a:p>
          <a:r>
            <a:rPr lang="ru-RU" sz="2000" dirty="0"/>
            <a:t>+</a:t>
          </a:r>
        </a:p>
        <a:p>
          <a:r>
            <a:rPr lang="ru-RU" sz="2000" dirty="0"/>
            <a:t>Лидерские качества</a:t>
          </a:r>
        </a:p>
      </dgm:t>
    </dgm:pt>
    <dgm:pt modelId="{351B9F7E-7A76-4DA6-A77C-C114DFCD027B}" type="parTrans" cxnId="{6204AFA5-A764-4C49-AE5D-C1F9F44A5F25}">
      <dgm:prSet custT="1"/>
      <dgm:spPr/>
      <dgm:t>
        <a:bodyPr/>
        <a:lstStyle/>
        <a:p>
          <a:endParaRPr lang="ru-RU" sz="2000"/>
        </a:p>
      </dgm:t>
    </dgm:pt>
    <dgm:pt modelId="{6D068393-CFC7-4EE6-881E-4222501A049F}" type="sibTrans" cxnId="{6204AFA5-A764-4C49-AE5D-C1F9F44A5F25}">
      <dgm:prSet/>
      <dgm:spPr/>
      <dgm:t>
        <a:bodyPr/>
        <a:lstStyle/>
        <a:p>
          <a:endParaRPr lang="ru-RU" sz="2000"/>
        </a:p>
      </dgm:t>
    </dgm:pt>
    <dgm:pt modelId="{77E14A6B-4B99-4941-BD31-E87ACE8C3F04}" type="pres">
      <dgm:prSet presAssocID="{555C5BC0-717B-4060-996A-39DB25790230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EC9A36E-F3B7-45D3-A7E5-6EEA4A59F307}" type="pres">
      <dgm:prSet presAssocID="{D7F2D8F3-B34E-4C5C-80B5-DF2D57363B5E}" presName="centerShape" presStyleLbl="node0" presStyleIdx="0" presStyleCnt="1"/>
      <dgm:spPr/>
    </dgm:pt>
    <dgm:pt modelId="{B9736407-BC5F-4570-9771-D310633B1BB3}" type="pres">
      <dgm:prSet presAssocID="{9E9CACD7-55AD-4EF1-AE33-BB368CD7B92C}" presName="parTrans" presStyleLbl="sibTrans2D1" presStyleIdx="0" presStyleCnt="6"/>
      <dgm:spPr/>
    </dgm:pt>
    <dgm:pt modelId="{47F23666-7AC0-444E-9352-29063A854289}" type="pres">
      <dgm:prSet presAssocID="{9E9CACD7-55AD-4EF1-AE33-BB368CD7B92C}" presName="connectorText" presStyleLbl="sibTrans2D1" presStyleIdx="0" presStyleCnt="6"/>
      <dgm:spPr/>
    </dgm:pt>
    <dgm:pt modelId="{BF097C9A-E7C6-4A8F-B873-1219C95E8463}" type="pres">
      <dgm:prSet presAssocID="{1517BD9D-8B31-44BD-89BF-4544B7BE3EFF}" presName="node" presStyleLbl="node1" presStyleIdx="0" presStyleCnt="6" custScaleX="124548" custScaleY="111389">
        <dgm:presLayoutVars>
          <dgm:bulletEnabled val="1"/>
        </dgm:presLayoutVars>
      </dgm:prSet>
      <dgm:spPr/>
    </dgm:pt>
    <dgm:pt modelId="{407FC9D3-5A64-4E6E-BF02-FD8371A8C56C}" type="pres">
      <dgm:prSet presAssocID="{7E0C5C37-05E2-4260-BB71-DFEC05AD96B2}" presName="parTrans" presStyleLbl="sibTrans2D1" presStyleIdx="1" presStyleCnt="6"/>
      <dgm:spPr/>
    </dgm:pt>
    <dgm:pt modelId="{EA87AFC8-E5AF-46E8-AD42-1E218FA8B334}" type="pres">
      <dgm:prSet presAssocID="{7E0C5C37-05E2-4260-BB71-DFEC05AD96B2}" presName="connectorText" presStyleLbl="sibTrans2D1" presStyleIdx="1" presStyleCnt="6"/>
      <dgm:spPr/>
    </dgm:pt>
    <dgm:pt modelId="{D360C9C5-A3A6-40B1-9AF0-79C024A9CA21}" type="pres">
      <dgm:prSet presAssocID="{7A3A7B87-B616-44FB-8552-0EE6B82961B2}" presName="node" presStyleLbl="node1" presStyleIdx="1" presStyleCnt="6" custScaleX="124548" custScaleY="111389">
        <dgm:presLayoutVars>
          <dgm:bulletEnabled val="1"/>
        </dgm:presLayoutVars>
      </dgm:prSet>
      <dgm:spPr/>
    </dgm:pt>
    <dgm:pt modelId="{C562979C-BB2C-494C-8EC7-EEFD1E5FC3D9}" type="pres">
      <dgm:prSet presAssocID="{31A2A906-D95A-4B8D-8D60-A83D96809620}" presName="parTrans" presStyleLbl="sibTrans2D1" presStyleIdx="2" presStyleCnt="6"/>
      <dgm:spPr/>
    </dgm:pt>
    <dgm:pt modelId="{DA9FDCEF-6DAA-4A89-B218-DAA9E82C0862}" type="pres">
      <dgm:prSet presAssocID="{31A2A906-D95A-4B8D-8D60-A83D96809620}" presName="connectorText" presStyleLbl="sibTrans2D1" presStyleIdx="2" presStyleCnt="6"/>
      <dgm:spPr/>
    </dgm:pt>
    <dgm:pt modelId="{9E95830C-3870-4FEA-99F0-E2FCBC4844CD}" type="pres">
      <dgm:prSet presAssocID="{8ABCF096-1C81-4EC8-80D2-A60F4AAF78E6}" presName="node" presStyleLbl="node1" presStyleIdx="2" presStyleCnt="6" custScaleX="124548" custScaleY="111389">
        <dgm:presLayoutVars>
          <dgm:bulletEnabled val="1"/>
        </dgm:presLayoutVars>
      </dgm:prSet>
      <dgm:spPr/>
    </dgm:pt>
    <dgm:pt modelId="{77F90ECD-237C-43D9-9C90-C0976C53569F}" type="pres">
      <dgm:prSet presAssocID="{FBE98A25-6804-4B6B-A1C8-99A9A99FB224}" presName="parTrans" presStyleLbl="sibTrans2D1" presStyleIdx="3" presStyleCnt="6"/>
      <dgm:spPr/>
    </dgm:pt>
    <dgm:pt modelId="{E388D1B2-6F7E-4CC6-9D40-08AC5F7060F5}" type="pres">
      <dgm:prSet presAssocID="{FBE98A25-6804-4B6B-A1C8-99A9A99FB224}" presName="connectorText" presStyleLbl="sibTrans2D1" presStyleIdx="3" presStyleCnt="6"/>
      <dgm:spPr/>
    </dgm:pt>
    <dgm:pt modelId="{A34EE637-99D8-4C72-909B-17FBB5D283B2}" type="pres">
      <dgm:prSet presAssocID="{19996F45-72BC-4D3E-867F-F17145477334}" presName="node" presStyleLbl="node1" presStyleIdx="3" presStyleCnt="6" custScaleX="124548" custScaleY="111389">
        <dgm:presLayoutVars>
          <dgm:bulletEnabled val="1"/>
        </dgm:presLayoutVars>
      </dgm:prSet>
      <dgm:spPr/>
    </dgm:pt>
    <dgm:pt modelId="{0E948F10-58FB-4820-BFE9-3E539140A018}" type="pres">
      <dgm:prSet presAssocID="{351B9F7E-7A76-4DA6-A77C-C114DFCD027B}" presName="parTrans" presStyleLbl="sibTrans2D1" presStyleIdx="4" presStyleCnt="6"/>
      <dgm:spPr/>
    </dgm:pt>
    <dgm:pt modelId="{B2F922F4-3420-4B93-BA3A-1EAE19835BE0}" type="pres">
      <dgm:prSet presAssocID="{351B9F7E-7A76-4DA6-A77C-C114DFCD027B}" presName="connectorText" presStyleLbl="sibTrans2D1" presStyleIdx="4" presStyleCnt="6"/>
      <dgm:spPr/>
    </dgm:pt>
    <dgm:pt modelId="{8F6B024B-5BCC-4E0E-A782-B22E392D7451}" type="pres">
      <dgm:prSet presAssocID="{4D9E3668-780B-4AB1-AC12-94F34E35355B}" presName="node" presStyleLbl="node1" presStyleIdx="4" presStyleCnt="6" custScaleX="124548" custScaleY="111389">
        <dgm:presLayoutVars>
          <dgm:bulletEnabled val="1"/>
        </dgm:presLayoutVars>
      </dgm:prSet>
      <dgm:spPr/>
    </dgm:pt>
    <dgm:pt modelId="{1BFE28B9-CC1E-41A2-8D44-76B7B00817A6}" type="pres">
      <dgm:prSet presAssocID="{AF858242-CF29-4D62-8BC3-1E4B038FA553}" presName="parTrans" presStyleLbl="sibTrans2D1" presStyleIdx="5" presStyleCnt="6"/>
      <dgm:spPr/>
    </dgm:pt>
    <dgm:pt modelId="{45207B0B-ADC5-409E-B808-8CE57E245A76}" type="pres">
      <dgm:prSet presAssocID="{AF858242-CF29-4D62-8BC3-1E4B038FA553}" presName="connectorText" presStyleLbl="sibTrans2D1" presStyleIdx="5" presStyleCnt="6"/>
      <dgm:spPr/>
    </dgm:pt>
    <dgm:pt modelId="{3549B335-69AB-4E16-926F-F3553D8227E1}" type="pres">
      <dgm:prSet presAssocID="{0E4E07F6-D60E-4BB7-8473-B81A8C26244C}" presName="node" presStyleLbl="node1" presStyleIdx="5" presStyleCnt="6" custScaleX="124548" custScaleY="111389">
        <dgm:presLayoutVars>
          <dgm:bulletEnabled val="1"/>
        </dgm:presLayoutVars>
      </dgm:prSet>
      <dgm:spPr/>
    </dgm:pt>
  </dgm:ptLst>
  <dgm:cxnLst>
    <dgm:cxn modelId="{2DA89202-FA24-461E-A2C9-293964E331A2}" type="presOf" srcId="{4D9E3668-780B-4AB1-AC12-94F34E35355B}" destId="{8F6B024B-5BCC-4E0E-A782-B22E392D7451}" srcOrd="0" destOrd="0" presId="urn:microsoft.com/office/officeart/2005/8/layout/radial5"/>
    <dgm:cxn modelId="{BCE7E81E-D0AA-46FE-8133-2954F3628E42}" srcId="{555C5BC0-717B-4060-996A-39DB25790230}" destId="{D7F2D8F3-B34E-4C5C-80B5-DF2D57363B5E}" srcOrd="0" destOrd="0" parTransId="{57AE83FC-796C-4DF4-9582-5AAE20E702CF}" sibTransId="{087E167C-56D7-40D5-9076-D78535C33695}"/>
    <dgm:cxn modelId="{C6C8E024-8367-4567-B75A-5D81CB44EE81}" type="presOf" srcId="{AF858242-CF29-4D62-8BC3-1E4B038FA553}" destId="{45207B0B-ADC5-409E-B808-8CE57E245A76}" srcOrd="1" destOrd="0" presId="urn:microsoft.com/office/officeart/2005/8/layout/radial5"/>
    <dgm:cxn modelId="{A54F8332-9A58-44AB-B471-3A02CFBF9313}" srcId="{D7F2D8F3-B34E-4C5C-80B5-DF2D57363B5E}" destId="{7A3A7B87-B616-44FB-8552-0EE6B82961B2}" srcOrd="1" destOrd="0" parTransId="{7E0C5C37-05E2-4260-BB71-DFEC05AD96B2}" sibTransId="{499E37D6-85C8-499E-ADE7-DC6761B252C8}"/>
    <dgm:cxn modelId="{E6C6E639-E8B3-4400-9805-49C36882A708}" type="presOf" srcId="{FBE98A25-6804-4B6B-A1C8-99A9A99FB224}" destId="{E388D1B2-6F7E-4CC6-9D40-08AC5F7060F5}" srcOrd="1" destOrd="0" presId="urn:microsoft.com/office/officeart/2005/8/layout/radial5"/>
    <dgm:cxn modelId="{DF761A62-CDB9-4983-B2D6-6324B3C4D233}" type="presOf" srcId="{7E0C5C37-05E2-4260-BB71-DFEC05AD96B2}" destId="{407FC9D3-5A64-4E6E-BF02-FD8371A8C56C}" srcOrd="0" destOrd="0" presId="urn:microsoft.com/office/officeart/2005/8/layout/radial5"/>
    <dgm:cxn modelId="{3EFA2266-C9D6-4E07-A6B6-3C2E6101F2DC}" type="presOf" srcId="{19996F45-72BC-4D3E-867F-F17145477334}" destId="{A34EE637-99D8-4C72-909B-17FBB5D283B2}" srcOrd="0" destOrd="0" presId="urn:microsoft.com/office/officeart/2005/8/layout/radial5"/>
    <dgm:cxn modelId="{752A306A-B24D-487E-A576-56D6384B46BE}" type="presOf" srcId="{9E9CACD7-55AD-4EF1-AE33-BB368CD7B92C}" destId="{B9736407-BC5F-4570-9771-D310633B1BB3}" srcOrd="0" destOrd="0" presId="urn:microsoft.com/office/officeart/2005/8/layout/radial5"/>
    <dgm:cxn modelId="{68C17F6D-C8A4-49BC-9AFB-CEA2460EC9F1}" srcId="{D7F2D8F3-B34E-4C5C-80B5-DF2D57363B5E}" destId="{8ABCF096-1C81-4EC8-80D2-A60F4AAF78E6}" srcOrd="2" destOrd="0" parTransId="{31A2A906-D95A-4B8D-8D60-A83D96809620}" sibTransId="{E81FBA7A-99D5-4451-8AF2-C83A219AB938}"/>
    <dgm:cxn modelId="{78640570-3898-403C-9B62-4091E93DF449}" type="presOf" srcId="{AF858242-CF29-4D62-8BC3-1E4B038FA553}" destId="{1BFE28B9-CC1E-41A2-8D44-76B7B00817A6}" srcOrd="0" destOrd="0" presId="urn:microsoft.com/office/officeart/2005/8/layout/radial5"/>
    <dgm:cxn modelId="{1BABFC50-CB46-4261-9AFD-0D35AE01B7F0}" srcId="{D7F2D8F3-B34E-4C5C-80B5-DF2D57363B5E}" destId="{19996F45-72BC-4D3E-867F-F17145477334}" srcOrd="3" destOrd="0" parTransId="{FBE98A25-6804-4B6B-A1C8-99A9A99FB224}" sibTransId="{DD80AB51-4C41-4863-9462-97066A46056B}"/>
    <dgm:cxn modelId="{15663C78-561C-4491-ACEE-9C96596641C3}" type="presOf" srcId="{7A3A7B87-B616-44FB-8552-0EE6B82961B2}" destId="{D360C9C5-A3A6-40B1-9AF0-79C024A9CA21}" srcOrd="0" destOrd="0" presId="urn:microsoft.com/office/officeart/2005/8/layout/radial5"/>
    <dgm:cxn modelId="{6EBE0686-EED5-423A-A0C0-71CBEF35ECE1}" type="presOf" srcId="{9E9CACD7-55AD-4EF1-AE33-BB368CD7B92C}" destId="{47F23666-7AC0-444E-9352-29063A854289}" srcOrd="1" destOrd="0" presId="urn:microsoft.com/office/officeart/2005/8/layout/radial5"/>
    <dgm:cxn modelId="{67247998-E25F-4184-B10F-12E28215C5CE}" type="presOf" srcId="{31A2A906-D95A-4B8D-8D60-A83D96809620}" destId="{DA9FDCEF-6DAA-4A89-B218-DAA9E82C0862}" srcOrd="1" destOrd="0" presId="urn:microsoft.com/office/officeart/2005/8/layout/radial5"/>
    <dgm:cxn modelId="{41AFF5A2-EE52-429D-83AD-C1D708A7A4B3}" type="presOf" srcId="{351B9F7E-7A76-4DA6-A77C-C114DFCD027B}" destId="{B2F922F4-3420-4B93-BA3A-1EAE19835BE0}" srcOrd="1" destOrd="0" presId="urn:microsoft.com/office/officeart/2005/8/layout/radial5"/>
    <dgm:cxn modelId="{6204AFA5-A764-4C49-AE5D-C1F9F44A5F25}" srcId="{D7F2D8F3-B34E-4C5C-80B5-DF2D57363B5E}" destId="{4D9E3668-780B-4AB1-AC12-94F34E35355B}" srcOrd="4" destOrd="0" parTransId="{351B9F7E-7A76-4DA6-A77C-C114DFCD027B}" sibTransId="{6D068393-CFC7-4EE6-881E-4222501A049F}"/>
    <dgm:cxn modelId="{28A38AAA-7D71-47AF-BEF8-2E7DB0753D41}" srcId="{D7F2D8F3-B34E-4C5C-80B5-DF2D57363B5E}" destId="{0E4E07F6-D60E-4BB7-8473-B81A8C26244C}" srcOrd="5" destOrd="0" parTransId="{AF858242-CF29-4D62-8BC3-1E4B038FA553}" sibTransId="{B83ADF5D-2009-44EF-A595-77396EB4D9C8}"/>
    <dgm:cxn modelId="{A34667AE-730A-43CE-A46C-9C14722E637A}" type="presOf" srcId="{351B9F7E-7A76-4DA6-A77C-C114DFCD027B}" destId="{0E948F10-58FB-4820-BFE9-3E539140A018}" srcOrd="0" destOrd="0" presId="urn:microsoft.com/office/officeart/2005/8/layout/radial5"/>
    <dgm:cxn modelId="{93392EB7-0316-4240-B014-7FE3EF051675}" type="presOf" srcId="{FBE98A25-6804-4B6B-A1C8-99A9A99FB224}" destId="{77F90ECD-237C-43D9-9C90-C0976C53569F}" srcOrd="0" destOrd="0" presId="urn:microsoft.com/office/officeart/2005/8/layout/radial5"/>
    <dgm:cxn modelId="{14C1F9C7-FDA7-41AB-8998-A3B10619FA07}" type="presOf" srcId="{1517BD9D-8B31-44BD-89BF-4544B7BE3EFF}" destId="{BF097C9A-E7C6-4A8F-B873-1219C95E8463}" srcOrd="0" destOrd="0" presId="urn:microsoft.com/office/officeart/2005/8/layout/radial5"/>
    <dgm:cxn modelId="{2CD1E4C8-EBD9-442A-9D36-F5C3F78E1EC8}" type="presOf" srcId="{D7F2D8F3-B34E-4C5C-80B5-DF2D57363B5E}" destId="{DEC9A36E-F3B7-45D3-A7E5-6EEA4A59F307}" srcOrd="0" destOrd="0" presId="urn:microsoft.com/office/officeart/2005/8/layout/radial5"/>
    <dgm:cxn modelId="{FECAEBC9-6F1D-409D-9A1A-CB5D8E993ABE}" type="presOf" srcId="{31A2A906-D95A-4B8D-8D60-A83D96809620}" destId="{C562979C-BB2C-494C-8EC7-EEFD1E5FC3D9}" srcOrd="0" destOrd="0" presId="urn:microsoft.com/office/officeart/2005/8/layout/radial5"/>
    <dgm:cxn modelId="{BBA83BD6-A1B8-4CE2-9BEE-904D9FDD6BF1}" srcId="{D7F2D8F3-B34E-4C5C-80B5-DF2D57363B5E}" destId="{1517BD9D-8B31-44BD-89BF-4544B7BE3EFF}" srcOrd="0" destOrd="0" parTransId="{9E9CACD7-55AD-4EF1-AE33-BB368CD7B92C}" sibTransId="{ABA91FA1-D4BF-40E0-A21C-32C5A62CAE1A}"/>
    <dgm:cxn modelId="{CCDC00D8-BAE3-4B58-9F7F-742641AF02B5}" type="presOf" srcId="{8ABCF096-1C81-4EC8-80D2-A60F4AAF78E6}" destId="{9E95830C-3870-4FEA-99F0-E2FCBC4844CD}" srcOrd="0" destOrd="0" presId="urn:microsoft.com/office/officeart/2005/8/layout/radial5"/>
    <dgm:cxn modelId="{AD2024DC-CCE9-4292-9EC1-B20AD13D63AB}" type="presOf" srcId="{7E0C5C37-05E2-4260-BB71-DFEC05AD96B2}" destId="{EA87AFC8-E5AF-46E8-AD42-1E218FA8B334}" srcOrd="1" destOrd="0" presId="urn:microsoft.com/office/officeart/2005/8/layout/radial5"/>
    <dgm:cxn modelId="{6593B5E9-ADD4-45C1-A3CD-EA49D7D8BEE9}" type="presOf" srcId="{0E4E07F6-D60E-4BB7-8473-B81A8C26244C}" destId="{3549B335-69AB-4E16-926F-F3553D8227E1}" srcOrd="0" destOrd="0" presId="urn:microsoft.com/office/officeart/2005/8/layout/radial5"/>
    <dgm:cxn modelId="{482F35F5-FA50-4DDB-AF9A-E8185DBB5C0A}" type="presOf" srcId="{555C5BC0-717B-4060-996A-39DB25790230}" destId="{77E14A6B-4B99-4941-BD31-E87ACE8C3F04}" srcOrd="0" destOrd="0" presId="urn:microsoft.com/office/officeart/2005/8/layout/radial5"/>
    <dgm:cxn modelId="{DA53C741-716A-466E-BDC3-BA44D0501190}" type="presParOf" srcId="{77E14A6B-4B99-4941-BD31-E87ACE8C3F04}" destId="{DEC9A36E-F3B7-45D3-A7E5-6EEA4A59F307}" srcOrd="0" destOrd="0" presId="urn:microsoft.com/office/officeart/2005/8/layout/radial5"/>
    <dgm:cxn modelId="{CA5870A0-F0E9-4F76-A7E7-4D334EB02AF3}" type="presParOf" srcId="{77E14A6B-4B99-4941-BD31-E87ACE8C3F04}" destId="{B9736407-BC5F-4570-9771-D310633B1BB3}" srcOrd="1" destOrd="0" presId="urn:microsoft.com/office/officeart/2005/8/layout/radial5"/>
    <dgm:cxn modelId="{6088034E-AA9A-4813-B1EC-C4DA9B234F8C}" type="presParOf" srcId="{B9736407-BC5F-4570-9771-D310633B1BB3}" destId="{47F23666-7AC0-444E-9352-29063A854289}" srcOrd="0" destOrd="0" presId="urn:microsoft.com/office/officeart/2005/8/layout/radial5"/>
    <dgm:cxn modelId="{7D4701A1-A442-49CB-AE9C-2E0AA6875D3D}" type="presParOf" srcId="{77E14A6B-4B99-4941-BD31-E87ACE8C3F04}" destId="{BF097C9A-E7C6-4A8F-B873-1219C95E8463}" srcOrd="2" destOrd="0" presId="urn:microsoft.com/office/officeart/2005/8/layout/radial5"/>
    <dgm:cxn modelId="{13DDF103-9B5C-4D13-9E67-38D8DF6833BD}" type="presParOf" srcId="{77E14A6B-4B99-4941-BD31-E87ACE8C3F04}" destId="{407FC9D3-5A64-4E6E-BF02-FD8371A8C56C}" srcOrd="3" destOrd="0" presId="urn:microsoft.com/office/officeart/2005/8/layout/radial5"/>
    <dgm:cxn modelId="{87013EB6-D6DE-4F46-9DE1-04F75BCE913E}" type="presParOf" srcId="{407FC9D3-5A64-4E6E-BF02-FD8371A8C56C}" destId="{EA87AFC8-E5AF-46E8-AD42-1E218FA8B334}" srcOrd="0" destOrd="0" presId="urn:microsoft.com/office/officeart/2005/8/layout/radial5"/>
    <dgm:cxn modelId="{B4B34F72-2FDA-41EF-A0CA-1F23E9423EB5}" type="presParOf" srcId="{77E14A6B-4B99-4941-BD31-E87ACE8C3F04}" destId="{D360C9C5-A3A6-40B1-9AF0-79C024A9CA21}" srcOrd="4" destOrd="0" presId="urn:microsoft.com/office/officeart/2005/8/layout/radial5"/>
    <dgm:cxn modelId="{20782F2B-5D10-4130-8939-69FF4FDEAB4B}" type="presParOf" srcId="{77E14A6B-4B99-4941-BD31-E87ACE8C3F04}" destId="{C562979C-BB2C-494C-8EC7-EEFD1E5FC3D9}" srcOrd="5" destOrd="0" presId="urn:microsoft.com/office/officeart/2005/8/layout/radial5"/>
    <dgm:cxn modelId="{22B56EE2-82D2-40AC-B8A7-1F9A78F21E75}" type="presParOf" srcId="{C562979C-BB2C-494C-8EC7-EEFD1E5FC3D9}" destId="{DA9FDCEF-6DAA-4A89-B218-DAA9E82C0862}" srcOrd="0" destOrd="0" presId="urn:microsoft.com/office/officeart/2005/8/layout/radial5"/>
    <dgm:cxn modelId="{A1C951EF-FFBC-430B-B4C5-2137C6C532F9}" type="presParOf" srcId="{77E14A6B-4B99-4941-BD31-E87ACE8C3F04}" destId="{9E95830C-3870-4FEA-99F0-E2FCBC4844CD}" srcOrd="6" destOrd="0" presId="urn:microsoft.com/office/officeart/2005/8/layout/radial5"/>
    <dgm:cxn modelId="{C104D539-59FB-4EE7-B248-E7B3A362DBCA}" type="presParOf" srcId="{77E14A6B-4B99-4941-BD31-E87ACE8C3F04}" destId="{77F90ECD-237C-43D9-9C90-C0976C53569F}" srcOrd="7" destOrd="0" presId="urn:microsoft.com/office/officeart/2005/8/layout/radial5"/>
    <dgm:cxn modelId="{47F0D1BE-05D9-48E5-960C-214C90FFD150}" type="presParOf" srcId="{77F90ECD-237C-43D9-9C90-C0976C53569F}" destId="{E388D1B2-6F7E-4CC6-9D40-08AC5F7060F5}" srcOrd="0" destOrd="0" presId="urn:microsoft.com/office/officeart/2005/8/layout/radial5"/>
    <dgm:cxn modelId="{49663B33-68CE-49C6-BBB4-DD489CE557BE}" type="presParOf" srcId="{77E14A6B-4B99-4941-BD31-E87ACE8C3F04}" destId="{A34EE637-99D8-4C72-909B-17FBB5D283B2}" srcOrd="8" destOrd="0" presId="urn:microsoft.com/office/officeart/2005/8/layout/radial5"/>
    <dgm:cxn modelId="{424D8526-B5C0-47C9-ACBF-897C9A909139}" type="presParOf" srcId="{77E14A6B-4B99-4941-BD31-E87ACE8C3F04}" destId="{0E948F10-58FB-4820-BFE9-3E539140A018}" srcOrd="9" destOrd="0" presId="urn:microsoft.com/office/officeart/2005/8/layout/radial5"/>
    <dgm:cxn modelId="{CD90C691-84E5-4DE9-BB93-DC40B386B63C}" type="presParOf" srcId="{0E948F10-58FB-4820-BFE9-3E539140A018}" destId="{B2F922F4-3420-4B93-BA3A-1EAE19835BE0}" srcOrd="0" destOrd="0" presId="urn:microsoft.com/office/officeart/2005/8/layout/radial5"/>
    <dgm:cxn modelId="{616D7C7C-08B3-4F18-BA2A-A87494411043}" type="presParOf" srcId="{77E14A6B-4B99-4941-BD31-E87ACE8C3F04}" destId="{8F6B024B-5BCC-4E0E-A782-B22E392D7451}" srcOrd="10" destOrd="0" presId="urn:microsoft.com/office/officeart/2005/8/layout/radial5"/>
    <dgm:cxn modelId="{04066DEC-2A1C-4E29-A3F1-56BD6E060472}" type="presParOf" srcId="{77E14A6B-4B99-4941-BD31-E87ACE8C3F04}" destId="{1BFE28B9-CC1E-41A2-8D44-76B7B00817A6}" srcOrd="11" destOrd="0" presId="urn:microsoft.com/office/officeart/2005/8/layout/radial5"/>
    <dgm:cxn modelId="{42C0AC83-0A62-4E4E-B3D7-046A5076F99D}" type="presParOf" srcId="{1BFE28B9-CC1E-41A2-8D44-76B7B00817A6}" destId="{45207B0B-ADC5-409E-B808-8CE57E245A76}" srcOrd="0" destOrd="0" presId="urn:microsoft.com/office/officeart/2005/8/layout/radial5"/>
    <dgm:cxn modelId="{5EF8A5D4-0C43-40B8-9FFF-E23E755A7199}" type="presParOf" srcId="{77E14A6B-4B99-4941-BD31-E87ACE8C3F04}" destId="{3549B335-69AB-4E16-926F-F3553D8227E1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23C03C-2A07-46F5-818A-9BEAD3A84C63}" type="doc">
      <dgm:prSet loTypeId="urn:microsoft.com/office/officeart/2005/8/layout/gear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1EC49C-527E-42E4-99AE-74B639D3943E}">
      <dgm:prSet phldrT="[Текст]" custT="1"/>
      <dgm:spPr/>
      <dgm:t>
        <a:bodyPr/>
        <a:lstStyle/>
        <a:p>
          <a:r>
            <a:rPr lang="ru-RU" sz="2400" b="1" dirty="0"/>
            <a:t>СИСТЕМА ВЫСШЕГО ОБРАЗОВАНИЯ</a:t>
          </a:r>
        </a:p>
      </dgm:t>
    </dgm:pt>
    <dgm:pt modelId="{E4C3C8D5-5A62-400F-91EF-7D13A62E5C17}" type="parTrans" cxnId="{EEE900F1-31F5-4ECB-A377-C1F1AC1A8921}">
      <dgm:prSet/>
      <dgm:spPr/>
      <dgm:t>
        <a:bodyPr/>
        <a:lstStyle/>
        <a:p>
          <a:endParaRPr lang="ru-RU" sz="2400" b="1"/>
        </a:p>
      </dgm:t>
    </dgm:pt>
    <dgm:pt modelId="{C18A7EA9-B25E-46BD-A232-6BB6BD432C95}" type="sibTrans" cxnId="{EEE900F1-31F5-4ECB-A377-C1F1AC1A8921}">
      <dgm:prSet/>
      <dgm:spPr/>
      <dgm:t>
        <a:bodyPr/>
        <a:lstStyle/>
        <a:p>
          <a:endParaRPr lang="ru-RU" sz="2400" b="1"/>
        </a:p>
      </dgm:t>
    </dgm:pt>
    <dgm:pt modelId="{020B8985-C9FD-419F-8D3C-FE2D4A53F489}">
      <dgm:prSet phldrT="[Текст]" custT="1"/>
      <dgm:spPr/>
      <dgm:t>
        <a:bodyPr/>
        <a:lstStyle/>
        <a:p>
          <a:r>
            <a:rPr lang="ru-RU" sz="2400" b="1" dirty="0"/>
            <a:t>РЫНОК ТРУДА</a:t>
          </a:r>
        </a:p>
      </dgm:t>
    </dgm:pt>
    <dgm:pt modelId="{D96B49D6-AF20-4D37-A8EC-54B2155EB476}" type="parTrans" cxnId="{89E3949C-39E8-4964-BEE8-A5682713E9A0}">
      <dgm:prSet/>
      <dgm:spPr/>
      <dgm:t>
        <a:bodyPr/>
        <a:lstStyle/>
        <a:p>
          <a:endParaRPr lang="ru-RU" sz="2400"/>
        </a:p>
      </dgm:t>
    </dgm:pt>
    <dgm:pt modelId="{207063DA-6453-41E0-8A39-AA72CCF1A33D}" type="sibTrans" cxnId="{89E3949C-39E8-4964-BEE8-A5682713E9A0}">
      <dgm:prSet/>
      <dgm:spPr/>
      <dgm:t>
        <a:bodyPr/>
        <a:lstStyle/>
        <a:p>
          <a:endParaRPr lang="ru-RU" sz="2400"/>
        </a:p>
      </dgm:t>
    </dgm:pt>
    <dgm:pt modelId="{5805F29B-4374-42C6-B697-CC0E218D8A0E}" type="pres">
      <dgm:prSet presAssocID="{FA23C03C-2A07-46F5-818A-9BEAD3A84C6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C5182E5-FCB0-4B1C-80D9-B6E9C1796F9C}" type="pres">
      <dgm:prSet presAssocID="{391EC49C-527E-42E4-99AE-74B639D3943E}" presName="gear1" presStyleLbl="node1" presStyleIdx="0" presStyleCnt="2">
        <dgm:presLayoutVars>
          <dgm:chMax val="1"/>
          <dgm:bulletEnabled val="1"/>
        </dgm:presLayoutVars>
      </dgm:prSet>
      <dgm:spPr/>
    </dgm:pt>
    <dgm:pt modelId="{C82E238F-5B26-4730-B501-71662E4A1A4F}" type="pres">
      <dgm:prSet presAssocID="{391EC49C-527E-42E4-99AE-74B639D3943E}" presName="gear1srcNode" presStyleLbl="node1" presStyleIdx="0" presStyleCnt="2"/>
      <dgm:spPr/>
    </dgm:pt>
    <dgm:pt modelId="{50CB2547-9ED9-4C52-A0B6-80D03021C104}" type="pres">
      <dgm:prSet presAssocID="{391EC49C-527E-42E4-99AE-74B639D3943E}" presName="gear1dstNode" presStyleLbl="node1" presStyleIdx="0" presStyleCnt="2"/>
      <dgm:spPr/>
    </dgm:pt>
    <dgm:pt modelId="{D6B8081B-FDB5-4263-8113-9AEB97723C7A}" type="pres">
      <dgm:prSet presAssocID="{020B8985-C9FD-419F-8D3C-FE2D4A53F489}" presName="gear2" presStyleLbl="node1" presStyleIdx="1" presStyleCnt="2">
        <dgm:presLayoutVars>
          <dgm:chMax val="1"/>
          <dgm:bulletEnabled val="1"/>
        </dgm:presLayoutVars>
      </dgm:prSet>
      <dgm:spPr/>
    </dgm:pt>
    <dgm:pt modelId="{284C281B-6888-448E-8E11-425AF8F81D83}" type="pres">
      <dgm:prSet presAssocID="{020B8985-C9FD-419F-8D3C-FE2D4A53F489}" presName="gear2srcNode" presStyleLbl="node1" presStyleIdx="1" presStyleCnt="2"/>
      <dgm:spPr/>
    </dgm:pt>
    <dgm:pt modelId="{E017C540-6EAC-452F-B7D0-EC3BE15FE921}" type="pres">
      <dgm:prSet presAssocID="{020B8985-C9FD-419F-8D3C-FE2D4A53F489}" presName="gear2dstNode" presStyleLbl="node1" presStyleIdx="1" presStyleCnt="2"/>
      <dgm:spPr/>
    </dgm:pt>
    <dgm:pt modelId="{1C18BBCB-3997-4898-B399-03680BD27F1B}" type="pres">
      <dgm:prSet presAssocID="{C18A7EA9-B25E-46BD-A232-6BB6BD432C95}" presName="connector1" presStyleLbl="sibTrans2D1" presStyleIdx="0" presStyleCnt="2"/>
      <dgm:spPr/>
    </dgm:pt>
    <dgm:pt modelId="{9198D252-0273-4F16-BA76-1A6B885996AC}" type="pres">
      <dgm:prSet presAssocID="{207063DA-6453-41E0-8A39-AA72CCF1A33D}" presName="connector2" presStyleLbl="sibTrans2D1" presStyleIdx="1" presStyleCnt="2"/>
      <dgm:spPr/>
    </dgm:pt>
  </dgm:ptLst>
  <dgm:cxnLst>
    <dgm:cxn modelId="{2148B305-47EA-44F9-B4B1-BCF88D4D4F63}" type="presOf" srcId="{391EC49C-527E-42E4-99AE-74B639D3943E}" destId="{C82E238F-5B26-4730-B501-71662E4A1A4F}" srcOrd="1" destOrd="0" presId="urn:microsoft.com/office/officeart/2005/8/layout/gear1"/>
    <dgm:cxn modelId="{C1D5DB14-5FE4-4A0D-90F2-B93D3363D4C2}" type="presOf" srcId="{391EC49C-527E-42E4-99AE-74B639D3943E}" destId="{50CB2547-9ED9-4C52-A0B6-80D03021C104}" srcOrd="2" destOrd="0" presId="urn:microsoft.com/office/officeart/2005/8/layout/gear1"/>
    <dgm:cxn modelId="{103EBE18-9A5B-44F3-87DC-DAD088A86D60}" type="presOf" srcId="{FA23C03C-2A07-46F5-818A-9BEAD3A84C63}" destId="{5805F29B-4374-42C6-B697-CC0E218D8A0E}" srcOrd="0" destOrd="0" presId="urn:microsoft.com/office/officeart/2005/8/layout/gear1"/>
    <dgm:cxn modelId="{C662305B-A282-4A41-90BB-F083B35ED32C}" type="presOf" srcId="{391EC49C-527E-42E4-99AE-74B639D3943E}" destId="{6C5182E5-FCB0-4B1C-80D9-B6E9C1796F9C}" srcOrd="0" destOrd="0" presId="urn:microsoft.com/office/officeart/2005/8/layout/gear1"/>
    <dgm:cxn modelId="{2EB4A273-248C-4BE0-B5FD-C198753345E6}" type="presOf" srcId="{207063DA-6453-41E0-8A39-AA72CCF1A33D}" destId="{9198D252-0273-4F16-BA76-1A6B885996AC}" srcOrd="0" destOrd="0" presId="urn:microsoft.com/office/officeart/2005/8/layout/gear1"/>
    <dgm:cxn modelId="{CA12B857-17A6-48A9-93F2-984462F4A6D6}" type="presOf" srcId="{C18A7EA9-B25E-46BD-A232-6BB6BD432C95}" destId="{1C18BBCB-3997-4898-B399-03680BD27F1B}" srcOrd="0" destOrd="0" presId="urn:microsoft.com/office/officeart/2005/8/layout/gear1"/>
    <dgm:cxn modelId="{695B9E85-CEE5-49C5-A6FE-BEEB191C96A8}" type="presOf" srcId="{020B8985-C9FD-419F-8D3C-FE2D4A53F489}" destId="{E017C540-6EAC-452F-B7D0-EC3BE15FE921}" srcOrd="2" destOrd="0" presId="urn:microsoft.com/office/officeart/2005/8/layout/gear1"/>
    <dgm:cxn modelId="{A76B239A-914B-4BBC-B40E-7287FBD3CD9C}" type="presOf" srcId="{020B8985-C9FD-419F-8D3C-FE2D4A53F489}" destId="{D6B8081B-FDB5-4263-8113-9AEB97723C7A}" srcOrd="0" destOrd="0" presId="urn:microsoft.com/office/officeart/2005/8/layout/gear1"/>
    <dgm:cxn modelId="{5F31B89B-2891-4AFD-A973-52773FAC3045}" type="presOf" srcId="{020B8985-C9FD-419F-8D3C-FE2D4A53F489}" destId="{284C281B-6888-448E-8E11-425AF8F81D83}" srcOrd="1" destOrd="0" presId="urn:microsoft.com/office/officeart/2005/8/layout/gear1"/>
    <dgm:cxn modelId="{89E3949C-39E8-4964-BEE8-A5682713E9A0}" srcId="{FA23C03C-2A07-46F5-818A-9BEAD3A84C63}" destId="{020B8985-C9FD-419F-8D3C-FE2D4A53F489}" srcOrd="1" destOrd="0" parTransId="{D96B49D6-AF20-4D37-A8EC-54B2155EB476}" sibTransId="{207063DA-6453-41E0-8A39-AA72CCF1A33D}"/>
    <dgm:cxn modelId="{EEE900F1-31F5-4ECB-A377-C1F1AC1A8921}" srcId="{FA23C03C-2A07-46F5-818A-9BEAD3A84C63}" destId="{391EC49C-527E-42E4-99AE-74B639D3943E}" srcOrd="0" destOrd="0" parTransId="{E4C3C8D5-5A62-400F-91EF-7D13A62E5C17}" sibTransId="{C18A7EA9-B25E-46BD-A232-6BB6BD432C95}"/>
    <dgm:cxn modelId="{AD9697D2-02B7-4A57-A5D2-606F790CF3DD}" type="presParOf" srcId="{5805F29B-4374-42C6-B697-CC0E218D8A0E}" destId="{6C5182E5-FCB0-4B1C-80D9-B6E9C1796F9C}" srcOrd="0" destOrd="0" presId="urn:microsoft.com/office/officeart/2005/8/layout/gear1"/>
    <dgm:cxn modelId="{403EECE4-F0E8-480A-A722-7250B4CADF37}" type="presParOf" srcId="{5805F29B-4374-42C6-B697-CC0E218D8A0E}" destId="{C82E238F-5B26-4730-B501-71662E4A1A4F}" srcOrd="1" destOrd="0" presId="urn:microsoft.com/office/officeart/2005/8/layout/gear1"/>
    <dgm:cxn modelId="{A2A8B362-D004-4181-8E57-9A155A009BED}" type="presParOf" srcId="{5805F29B-4374-42C6-B697-CC0E218D8A0E}" destId="{50CB2547-9ED9-4C52-A0B6-80D03021C104}" srcOrd="2" destOrd="0" presId="urn:microsoft.com/office/officeart/2005/8/layout/gear1"/>
    <dgm:cxn modelId="{B0172CBD-7F10-4B1C-8F09-EE3D38988C4C}" type="presParOf" srcId="{5805F29B-4374-42C6-B697-CC0E218D8A0E}" destId="{D6B8081B-FDB5-4263-8113-9AEB97723C7A}" srcOrd="3" destOrd="0" presId="urn:microsoft.com/office/officeart/2005/8/layout/gear1"/>
    <dgm:cxn modelId="{6C102299-6DF9-4B9F-ABD6-16EE0432D47B}" type="presParOf" srcId="{5805F29B-4374-42C6-B697-CC0E218D8A0E}" destId="{284C281B-6888-448E-8E11-425AF8F81D83}" srcOrd="4" destOrd="0" presId="urn:microsoft.com/office/officeart/2005/8/layout/gear1"/>
    <dgm:cxn modelId="{3F4ECA18-D05F-4156-AEFC-63A1246FFBD8}" type="presParOf" srcId="{5805F29B-4374-42C6-B697-CC0E218D8A0E}" destId="{E017C540-6EAC-452F-B7D0-EC3BE15FE921}" srcOrd="5" destOrd="0" presId="urn:microsoft.com/office/officeart/2005/8/layout/gear1"/>
    <dgm:cxn modelId="{8CE9FAAE-CC07-4AF4-86BB-C7B5D341FEAC}" type="presParOf" srcId="{5805F29B-4374-42C6-B697-CC0E218D8A0E}" destId="{1C18BBCB-3997-4898-B399-03680BD27F1B}" srcOrd="6" destOrd="0" presId="urn:microsoft.com/office/officeart/2005/8/layout/gear1"/>
    <dgm:cxn modelId="{566483F8-0075-473C-BAAC-46B50D8B811E}" type="presParOf" srcId="{5805F29B-4374-42C6-B697-CC0E218D8A0E}" destId="{9198D252-0273-4F16-BA76-1A6B885996AC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A3B8FE-8AD1-4EE9-92E6-3CB18C4F5C5F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</dgm:pt>
    <dgm:pt modelId="{F98F45C8-25DE-4B3A-8F43-DE4A4F2A494F}">
      <dgm:prSet phldrT="[Текст]" custT="1"/>
      <dgm:spPr/>
      <dgm:t>
        <a:bodyPr/>
        <a:lstStyle/>
        <a:p>
          <a:r>
            <a:rPr lang="ru-RU" sz="1800" dirty="0"/>
            <a:t>Недостаточная ориентация на востребованные профессии</a:t>
          </a:r>
        </a:p>
      </dgm:t>
    </dgm:pt>
    <dgm:pt modelId="{F6FDE01B-E43E-4963-8381-11C728FA435A}" type="parTrans" cxnId="{425BA336-44AF-4591-BA6E-2044E0436733}">
      <dgm:prSet/>
      <dgm:spPr/>
      <dgm:t>
        <a:bodyPr/>
        <a:lstStyle/>
        <a:p>
          <a:endParaRPr lang="ru-RU" sz="1800"/>
        </a:p>
      </dgm:t>
    </dgm:pt>
    <dgm:pt modelId="{36759F19-DAEC-493F-B71A-389CEE1CF541}" type="sibTrans" cxnId="{425BA336-44AF-4591-BA6E-2044E0436733}">
      <dgm:prSet/>
      <dgm:spPr/>
      <dgm:t>
        <a:bodyPr/>
        <a:lstStyle/>
        <a:p>
          <a:endParaRPr lang="ru-RU" sz="1800"/>
        </a:p>
      </dgm:t>
    </dgm:pt>
    <dgm:pt modelId="{A231AEEA-0112-4435-BF4E-6EBB1EBF66C4}">
      <dgm:prSet phldrT="[Текст]" custT="1"/>
      <dgm:spPr/>
      <dgm:t>
        <a:bodyPr/>
        <a:lstStyle/>
        <a:p>
          <a:r>
            <a:rPr lang="ru-RU" sz="1800" dirty="0"/>
            <a:t>Недостаток практической подготовки</a:t>
          </a:r>
        </a:p>
      </dgm:t>
    </dgm:pt>
    <dgm:pt modelId="{FFE9BF9C-FD9F-4F28-B94D-167E2C6BB816}" type="parTrans" cxnId="{F76ECF89-5A7A-4A32-B712-F551E5F73EF4}">
      <dgm:prSet/>
      <dgm:spPr/>
      <dgm:t>
        <a:bodyPr/>
        <a:lstStyle/>
        <a:p>
          <a:endParaRPr lang="ru-RU" sz="1800"/>
        </a:p>
      </dgm:t>
    </dgm:pt>
    <dgm:pt modelId="{FA2D64F2-5573-4976-B308-8AF2CB6BFB51}" type="sibTrans" cxnId="{F76ECF89-5A7A-4A32-B712-F551E5F73EF4}">
      <dgm:prSet/>
      <dgm:spPr/>
      <dgm:t>
        <a:bodyPr/>
        <a:lstStyle/>
        <a:p>
          <a:endParaRPr lang="ru-RU" sz="1800"/>
        </a:p>
      </dgm:t>
    </dgm:pt>
    <dgm:pt modelId="{8CB20998-4CF4-4209-ACA0-0DE19803E76F}">
      <dgm:prSet phldrT="[Текст]" custT="1"/>
      <dgm:spPr/>
      <dgm:t>
        <a:bodyPr/>
        <a:lstStyle/>
        <a:p>
          <a:r>
            <a:rPr lang="ru-RU" sz="1800" dirty="0"/>
            <a:t>Инертность образовательной системы</a:t>
          </a:r>
        </a:p>
      </dgm:t>
    </dgm:pt>
    <dgm:pt modelId="{367F3A6D-AB5A-475D-92AA-EF4EB461CFC2}" type="parTrans" cxnId="{D33C3991-FCFA-47AA-8548-D5474593F7D8}">
      <dgm:prSet/>
      <dgm:spPr/>
      <dgm:t>
        <a:bodyPr/>
        <a:lstStyle/>
        <a:p>
          <a:endParaRPr lang="ru-RU" sz="1800"/>
        </a:p>
      </dgm:t>
    </dgm:pt>
    <dgm:pt modelId="{B0FEFAEB-9CAF-4C0A-A222-B0B75519ABD8}" type="sibTrans" cxnId="{D33C3991-FCFA-47AA-8548-D5474593F7D8}">
      <dgm:prSet/>
      <dgm:spPr/>
      <dgm:t>
        <a:bodyPr/>
        <a:lstStyle/>
        <a:p>
          <a:endParaRPr lang="ru-RU" sz="1800"/>
        </a:p>
      </dgm:t>
    </dgm:pt>
    <dgm:pt modelId="{DB78C3F2-F6AE-4379-B13A-FBCFDFB064B0}">
      <dgm:prSet phldrT="[Текст]" custT="1"/>
      <dgm:spPr/>
      <dgm:t>
        <a:bodyPr/>
        <a:lstStyle/>
        <a:p>
          <a:r>
            <a:rPr lang="ru-RU" sz="1800" dirty="0"/>
            <a:t>Отсутствие взаимодействия между образовательным учреждениями и работодателем </a:t>
          </a:r>
        </a:p>
      </dgm:t>
    </dgm:pt>
    <dgm:pt modelId="{3798C2D6-B64F-4A47-AFEE-C02E61E23C99}" type="parTrans" cxnId="{DC33AB76-44E8-4984-B1BE-6C7E3DA51CEF}">
      <dgm:prSet/>
      <dgm:spPr/>
      <dgm:t>
        <a:bodyPr/>
        <a:lstStyle/>
        <a:p>
          <a:endParaRPr lang="ru-RU" sz="1800"/>
        </a:p>
      </dgm:t>
    </dgm:pt>
    <dgm:pt modelId="{A1AA199C-3263-42A6-8600-5A1BF9322387}" type="sibTrans" cxnId="{DC33AB76-44E8-4984-B1BE-6C7E3DA51CEF}">
      <dgm:prSet/>
      <dgm:spPr/>
      <dgm:t>
        <a:bodyPr/>
        <a:lstStyle/>
        <a:p>
          <a:endParaRPr lang="ru-RU" sz="1800"/>
        </a:p>
      </dgm:t>
    </dgm:pt>
    <dgm:pt modelId="{249D4318-21C7-4C63-9CE8-C86E18148E70}">
      <dgm:prSet phldrT="[Текст]" custT="1"/>
      <dgm:spPr/>
      <dgm:t>
        <a:bodyPr/>
        <a:lstStyle/>
        <a:p>
          <a:r>
            <a:rPr lang="ru-RU" sz="1800" dirty="0"/>
            <a:t>Нехватка квалифицированных преподавателей с реальным опытом работы на </a:t>
          </a:r>
          <a:r>
            <a:rPr lang="ru-RU" sz="1800"/>
            <a:t>рынке труда</a:t>
          </a:r>
          <a:endParaRPr lang="ru-RU" sz="1800" dirty="0"/>
        </a:p>
      </dgm:t>
    </dgm:pt>
    <dgm:pt modelId="{FF001341-A6D0-4E15-8B25-64BA2267A4AD}" type="parTrans" cxnId="{AD83C619-F475-4A92-A39B-DC8F3BFD696C}">
      <dgm:prSet/>
      <dgm:spPr/>
      <dgm:t>
        <a:bodyPr/>
        <a:lstStyle/>
        <a:p>
          <a:endParaRPr lang="ru-RU" sz="1800"/>
        </a:p>
      </dgm:t>
    </dgm:pt>
    <dgm:pt modelId="{11E6195A-16C8-412B-943B-5263DE7CF358}" type="sibTrans" cxnId="{AD83C619-F475-4A92-A39B-DC8F3BFD696C}">
      <dgm:prSet/>
      <dgm:spPr/>
      <dgm:t>
        <a:bodyPr/>
        <a:lstStyle/>
        <a:p>
          <a:endParaRPr lang="ru-RU" sz="1800"/>
        </a:p>
      </dgm:t>
    </dgm:pt>
    <dgm:pt modelId="{BE577945-81AB-4F27-8D06-56ABC62DAD87}">
      <dgm:prSet phldrT="[Текст]" custT="1"/>
      <dgm:spPr/>
      <dgm:t>
        <a:bodyPr/>
        <a:lstStyle/>
        <a:p>
          <a:r>
            <a:rPr lang="ru-RU" sz="1800" dirty="0"/>
            <a:t>Недооценка значения мягких навыков (критическое мышление коммуникативные навыки, умение работать в команде, эмоциональный интеллект и управление временем)</a:t>
          </a:r>
        </a:p>
      </dgm:t>
    </dgm:pt>
    <dgm:pt modelId="{A0FA2860-4327-4ACD-8300-E40E3E940959}" type="parTrans" cxnId="{7668C264-CA36-4AD9-B30B-96AA1E16A874}">
      <dgm:prSet/>
      <dgm:spPr/>
      <dgm:t>
        <a:bodyPr/>
        <a:lstStyle/>
        <a:p>
          <a:endParaRPr lang="ru-RU" sz="1800"/>
        </a:p>
      </dgm:t>
    </dgm:pt>
    <dgm:pt modelId="{023B8942-F712-45DE-BAB2-54D46E0EE8D1}" type="sibTrans" cxnId="{7668C264-CA36-4AD9-B30B-96AA1E16A874}">
      <dgm:prSet/>
      <dgm:spPr/>
      <dgm:t>
        <a:bodyPr/>
        <a:lstStyle/>
        <a:p>
          <a:endParaRPr lang="ru-RU" sz="1800"/>
        </a:p>
      </dgm:t>
    </dgm:pt>
    <dgm:pt modelId="{D4CF62AA-FEC6-4634-8D17-A8155CBDE69E}">
      <dgm:prSet phldrT="[Текст]" custT="1"/>
      <dgm:spPr/>
      <dgm:t>
        <a:bodyPr/>
        <a:lstStyle/>
        <a:p>
          <a:r>
            <a:rPr lang="ru-RU" sz="1800" dirty="0"/>
            <a:t>Финансовая доступность образования</a:t>
          </a:r>
        </a:p>
      </dgm:t>
    </dgm:pt>
    <dgm:pt modelId="{5D2D7EA6-01E5-4BD3-AA01-C8D8CC2414AD}" type="parTrans" cxnId="{9D4B44D9-9A9E-4215-95AD-0AA849ED38EB}">
      <dgm:prSet/>
      <dgm:spPr/>
      <dgm:t>
        <a:bodyPr/>
        <a:lstStyle/>
        <a:p>
          <a:endParaRPr lang="ru-RU" sz="1800"/>
        </a:p>
      </dgm:t>
    </dgm:pt>
    <dgm:pt modelId="{D120B46B-3CBB-4188-A660-41670BFD472F}" type="sibTrans" cxnId="{9D4B44D9-9A9E-4215-95AD-0AA849ED38EB}">
      <dgm:prSet/>
      <dgm:spPr/>
      <dgm:t>
        <a:bodyPr/>
        <a:lstStyle/>
        <a:p>
          <a:endParaRPr lang="ru-RU" sz="1800"/>
        </a:p>
      </dgm:t>
    </dgm:pt>
    <dgm:pt modelId="{44487235-B169-4617-B498-6B064D783FA3}" type="pres">
      <dgm:prSet presAssocID="{3DA3B8FE-8AD1-4EE9-92E6-3CB18C4F5C5F}" presName="compositeShape" presStyleCnt="0">
        <dgm:presLayoutVars>
          <dgm:dir/>
          <dgm:resizeHandles/>
        </dgm:presLayoutVars>
      </dgm:prSet>
      <dgm:spPr/>
    </dgm:pt>
    <dgm:pt modelId="{CA69EB06-E3D1-4D7C-B596-5DEB48F03006}" type="pres">
      <dgm:prSet presAssocID="{3DA3B8FE-8AD1-4EE9-92E6-3CB18C4F5C5F}" presName="pyramid" presStyleLbl="node1" presStyleIdx="0" presStyleCnt="1" custLinFactNeighborX="-26270"/>
      <dgm:spPr/>
    </dgm:pt>
    <dgm:pt modelId="{8C5434DD-D074-434A-80CB-18B838C14E45}" type="pres">
      <dgm:prSet presAssocID="{3DA3B8FE-8AD1-4EE9-92E6-3CB18C4F5C5F}" presName="theList" presStyleCnt="0"/>
      <dgm:spPr/>
    </dgm:pt>
    <dgm:pt modelId="{1DB30728-E321-4B40-B0A2-8772C9E8EF96}" type="pres">
      <dgm:prSet presAssocID="{F98F45C8-25DE-4B3A-8F43-DE4A4F2A494F}" presName="aNode" presStyleLbl="fgAcc1" presStyleIdx="0" presStyleCnt="7" custScaleX="259495" custLinFactNeighborX="37380" custLinFactNeighborY="23762">
        <dgm:presLayoutVars>
          <dgm:bulletEnabled val="1"/>
        </dgm:presLayoutVars>
      </dgm:prSet>
      <dgm:spPr/>
    </dgm:pt>
    <dgm:pt modelId="{F4B6145A-8AAD-44EB-AB64-3D17BF62F72E}" type="pres">
      <dgm:prSet presAssocID="{F98F45C8-25DE-4B3A-8F43-DE4A4F2A494F}" presName="aSpace" presStyleCnt="0"/>
      <dgm:spPr/>
    </dgm:pt>
    <dgm:pt modelId="{0981C528-2AD2-46C1-B0A2-5145890737FA}" type="pres">
      <dgm:prSet presAssocID="{D4CF62AA-FEC6-4634-8D17-A8155CBDE69E}" presName="aNode" presStyleLbl="fgAcc1" presStyleIdx="1" presStyleCnt="7" custScaleX="259495" custLinFactNeighborX="37380" custLinFactNeighborY="23762">
        <dgm:presLayoutVars>
          <dgm:bulletEnabled val="1"/>
        </dgm:presLayoutVars>
      </dgm:prSet>
      <dgm:spPr/>
    </dgm:pt>
    <dgm:pt modelId="{F5B753DD-7157-4BC2-BFF2-2D66CB4E9A51}" type="pres">
      <dgm:prSet presAssocID="{D4CF62AA-FEC6-4634-8D17-A8155CBDE69E}" presName="aSpace" presStyleCnt="0"/>
      <dgm:spPr/>
    </dgm:pt>
    <dgm:pt modelId="{0651E0EE-85C4-4006-AB5E-BF0157F35C51}" type="pres">
      <dgm:prSet presAssocID="{BE577945-81AB-4F27-8D06-56ABC62DAD87}" presName="aNode" presStyleLbl="fgAcc1" presStyleIdx="2" presStyleCnt="7" custScaleX="259495" custLinFactNeighborX="37380" custLinFactNeighborY="23762">
        <dgm:presLayoutVars>
          <dgm:bulletEnabled val="1"/>
        </dgm:presLayoutVars>
      </dgm:prSet>
      <dgm:spPr/>
    </dgm:pt>
    <dgm:pt modelId="{CDBE6019-DAB0-4513-AF09-F9C9D756D5C0}" type="pres">
      <dgm:prSet presAssocID="{BE577945-81AB-4F27-8D06-56ABC62DAD87}" presName="aSpace" presStyleCnt="0"/>
      <dgm:spPr/>
    </dgm:pt>
    <dgm:pt modelId="{EF604221-0E63-4FFF-B2DD-1AC2A51102CA}" type="pres">
      <dgm:prSet presAssocID="{249D4318-21C7-4C63-9CE8-C86E18148E70}" presName="aNode" presStyleLbl="fgAcc1" presStyleIdx="3" presStyleCnt="7" custScaleX="259495" custLinFactNeighborX="37380" custLinFactNeighborY="23762">
        <dgm:presLayoutVars>
          <dgm:bulletEnabled val="1"/>
        </dgm:presLayoutVars>
      </dgm:prSet>
      <dgm:spPr/>
    </dgm:pt>
    <dgm:pt modelId="{0A09DE4A-851F-4FD2-8050-0596622E88E4}" type="pres">
      <dgm:prSet presAssocID="{249D4318-21C7-4C63-9CE8-C86E18148E70}" presName="aSpace" presStyleCnt="0"/>
      <dgm:spPr/>
    </dgm:pt>
    <dgm:pt modelId="{44A35AA9-6DC1-4DC1-94CE-C7F65AC874D2}" type="pres">
      <dgm:prSet presAssocID="{DB78C3F2-F6AE-4379-B13A-FBCFDFB064B0}" presName="aNode" presStyleLbl="fgAcc1" presStyleIdx="4" presStyleCnt="7" custScaleX="259495" custLinFactNeighborX="37380" custLinFactNeighborY="23762">
        <dgm:presLayoutVars>
          <dgm:bulletEnabled val="1"/>
        </dgm:presLayoutVars>
      </dgm:prSet>
      <dgm:spPr/>
    </dgm:pt>
    <dgm:pt modelId="{BDB2A9DD-8D97-4E97-837F-F50A8E901641}" type="pres">
      <dgm:prSet presAssocID="{DB78C3F2-F6AE-4379-B13A-FBCFDFB064B0}" presName="aSpace" presStyleCnt="0"/>
      <dgm:spPr/>
    </dgm:pt>
    <dgm:pt modelId="{5FD6F9B2-8F4B-4D42-B2E5-86AE197FB52D}" type="pres">
      <dgm:prSet presAssocID="{A231AEEA-0112-4435-BF4E-6EBB1EBF66C4}" presName="aNode" presStyleLbl="fgAcc1" presStyleIdx="5" presStyleCnt="7" custScaleX="259495" custLinFactNeighborX="37380" custLinFactNeighborY="23762">
        <dgm:presLayoutVars>
          <dgm:bulletEnabled val="1"/>
        </dgm:presLayoutVars>
      </dgm:prSet>
      <dgm:spPr/>
    </dgm:pt>
    <dgm:pt modelId="{34AFF5A1-93FD-4C09-B414-AFC701880019}" type="pres">
      <dgm:prSet presAssocID="{A231AEEA-0112-4435-BF4E-6EBB1EBF66C4}" presName="aSpace" presStyleCnt="0"/>
      <dgm:spPr/>
    </dgm:pt>
    <dgm:pt modelId="{4BF9F5EB-237E-4AF4-9AFA-6BE6CEF35C33}" type="pres">
      <dgm:prSet presAssocID="{8CB20998-4CF4-4209-ACA0-0DE19803E76F}" presName="aNode" presStyleLbl="fgAcc1" presStyleIdx="6" presStyleCnt="7" custScaleX="259495" custLinFactNeighborX="37380" custLinFactNeighborY="23762">
        <dgm:presLayoutVars>
          <dgm:bulletEnabled val="1"/>
        </dgm:presLayoutVars>
      </dgm:prSet>
      <dgm:spPr/>
    </dgm:pt>
    <dgm:pt modelId="{E7D954B7-537B-4056-B018-9F21A7170029}" type="pres">
      <dgm:prSet presAssocID="{8CB20998-4CF4-4209-ACA0-0DE19803E76F}" presName="aSpace" presStyleCnt="0"/>
      <dgm:spPr/>
    </dgm:pt>
  </dgm:ptLst>
  <dgm:cxnLst>
    <dgm:cxn modelId="{AD83C619-F475-4A92-A39B-DC8F3BFD696C}" srcId="{3DA3B8FE-8AD1-4EE9-92E6-3CB18C4F5C5F}" destId="{249D4318-21C7-4C63-9CE8-C86E18148E70}" srcOrd="3" destOrd="0" parTransId="{FF001341-A6D0-4E15-8B25-64BA2267A4AD}" sibTransId="{11E6195A-16C8-412B-943B-5263DE7CF358}"/>
    <dgm:cxn modelId="{425BA336-44AF-4591-BA6E-2044E0436733}" srcId="{3DA3B8FE-8AD1-4EE9-92E6-3CB18C4F5C5F}" destId="{F98F45C8-25DE-4B3A-8F43-DE4A4F2A494F}" srcOrd="0" destOrd="0" parTransId="{F6FDE01B-E43E-4963-8381-11C728FA435A}" sibTransId="{36759F19-DAEC-493F-B71A-389CEE1CF541}"/>
    <dgm:cxn modelId="{7668C264-CA36-4AD9-B30B-96AA1E16A874}" srcId="{3DA3B8FE-8AD1-4EE9-92E6-3CB18C4F5C5F}" destId="{BE577945-81AB-4F27-8D06-56ABC62DAD87}" srcOrd="2" destOrd="0" parTransId="{A0FA2860-4327-4ACD-8300-E40E3E940959}" sibTransId="{023B8942-F712-45DE-BAB2-54D46E0EE8D1}"/>
    <dgm:cxn modelId="{55E30A45-1083-44DD-8A3E-B4AC72270981}" type="presOf" srcId="{D4CF62AA-FEC6-4634-8D17-A8155CBDE69E}" destId="{0981C528-2AD2-46C1-B0A2-5145890737FA}" srcOrd="0" destOrd="0" presId="urn:microsoft.com/office/officeart/2005/8/layout/pyramid2"/>
    <dgm:cxn modelId="{DC33AB76-44E8-4984-B1BE-6C7E3DA51CEF}" srcId="{3DA3B8FE-8AD1-4EE9-92E6-3CB18C4F5C5F}" destId="{DB78C3F2-F6AE-4379-B13A-FBCFDFB064B0}" srcOrd="4" destOrd="0" parTransId="{3798C2D6-B64F-4A47-AFEE-C02E61E23C99}" sibTransId="{A1AA199C-3263-42A6-8600-5A1BF9322387}"/>
    <dgm:cxn modelId="{C8AE5658-E473-4227-87D9-6A7829085545}" type="presOf" srcId="{F98F45C8-25DE-4B3A-8F43-DE4A4F2A494F}" destId="{1DB30728-E321-4B40-B0A2-8772C9E8EF96}" srcOrd="0" destOrd="0" presId="urn:microsoft.com/office/officeart/2005/8/layout/pyramid2"/>
    <dgm:cxn modelId="{6BE7FB7E-46CB-4ACD-A78D-A045F7DAD630}" type="presOf" srcId="{DB78C3F2-F6AE-4379-B13A-FBCFDFB064B0}" destId="{44A35AA9-6DC1-4DC1-94CE-C7F65AC874D2}" srcOrd="0" destOrd="0" presId="urn:microsoft.com/office/officeart/2005/8/layout/pyramid2"/>
    <dgm:cxn modelId="{8F32677F-82DC-4A3A-A063-9BB9AB299B7A}" type="presOf" srcId="{BE577945-81AB-4F27-8D06-56ABC62DAD87}" destId="{0651E0EE-85C4-4006-AB5E-BF0157F35C51}" srcOrd="0" destOrd="0" presId="urn:microsoft.com/office/officeart/2005/8/layout/pyramid2"/>
    <dgm:cxn modelId="{F76ECF89-5A7A-4A32-B712-F551E5F73EF4}" srcId="{3DA3B8FE-8AD1-4EE9-92E6-3CB18C4F5C5F}" destId="{A231AEEA-0112-4435-BF4E-6EBB1EBF66C4}" srcOrd="5" destOrd="0" parTransId="{FFE9BF9C-FD9F-4F28-B94D-167E2C6BB816}" sibTransId="{FA2D64F2-5573-4976-B308-8AF2CB6BFB51}"/>
    <dgm:cxn modelId="{D33C3991-FCFA-47AA-8548-D5474593F7D8}" srcId="{3DA3B8FE-8AD1-4EE9-92E6-3CB18C4F5C5F}" destId="{8CB20998-4CF4-4209-ACA0-0DE19803E76F}" srcOrd="6" destOrd="0" parTransId="{367F3A6D-AB5A-475D-92AA-EF4EB461CFC2}" sibTransId="{B0FEFAEB-9CAF-4C0A-A222-B0B75519ABD8}"/>
    <dgm:cxn modelId="{2765BB9B-C2A2-417D-A96B-3021C1DD9110}" type="presOf" srcId="{8CB20998-4CF4-4209-ACA0-0DE19803E76F}" destId="{4BF9F5EB-237E-4AF4-9AFA-6BE6CEF35C33}" srcOrd="0" destOrd="0" presId="urn:microsoft.com/office/officeart/2005/8/layout/pyramid2"/>
    <dgm:cxn modelId="{369A54AF-B823-4FC1-A07D-7F4B24260959}" type="presOf" srcId="{249D4318-21C7-4C63-9CE8-C86E18148E70}" destId="{EF604221-0E63-4FFF-B2DD-1AC2A51102CA}" srcOrd="0" destOrd="0" presId="urn:microsoft.com/office/officeart/2005/8/layout/pyramid2"/>
    <dgm:cxn modelId="{EFA6ACD3-F025-4D77-8C29-30CFEAEFB6EE}" type="presOf" srcId="{3DA3B8FE-8AD1-4EE9-92E6-3CB18C4F5C5F}" destId="{44487235-B169-4617-B498-6B064D783FA3}" srcOrd="0" destOrd="0" presId="urn:microsoft.com/office/officeart/2005/8/layout/pyramid2"/>
    <dgm:cxn modelId="{9D4B44D9-9A9E-4215-95AD-0AA849ED38EB}" srcId="{3DA3B8FE-8AD1-4EE9-92E6-3CB18C4F5C5F}" destId="{D4CF62AA-FEC6-4634-8D17-A8155CBDE69E}" srcOrd="1" destOrd="0" parTransId="{5D2D7EA6-01E5-4BD3-AA01-C8D8CC2414AD}" sibTransId="{D120B46B-3CBB-4188-A660-41670BFD472F}"/>
    <dgm:cxn modelId="{67C1BCE9-77E1-4F63-B43B-200B39751801}" type="presOf" srcId="{A231AEEA-0112-4435-BF4E-6EBB1EBF66C4}" destId="{5FD6F9B2-8F4B-4D42-B2E5-86AE197FB52D}" srcOrd="0" destOrd="0" presId="urn:microsoft.com/office/officeart/2005/8/layout/pyramid2"/>
    <dgm:cxn modelId="{7B21959F-AC70-40AA-9767-E994CCCDB3ED}" type="presParOf" srcId="{44487235-B169-4617-B498-6B064D783FA3}" destId="{CA69EB06-E3D1-4D7C-B596-5DEB48F03006}" srcOrd="0" destOrd="0" presId="urn:microsoft.com/office/officeart/2005/8/layout/pyramid2"/>
    <dgm:cxn modelId="{A2DAB3CE-5A96-44EF-818E-288B4CDC2F30}" type="presParOf" srcId="{44487235-B169-4617-B498-6B064D783FA3}" destId="{8C5434DD-D074-434A-80CB-18B838C14E45}" srcOrd="1" destOrd="0" presId="urn:microsoft.com/office/officeart/2005/8/layout/pyramid2"/>
    <dgm:cxn modelId="{30E94F87-FB81-4249-96F8-02B2B3F7E3FB}" type="presParOf" srcId="{8C5434DD-D074-434A-80CB-18B838C14E45}" destId="{1DB30728-E321-4B40-B0A2-8772C9E8EF96}" srcOrd="0" destOrd="0" presId="urn:microsoft.com/office/officeart/2005/8/layout/pyramid2"/>
    <dgm:cxn modelId="{5D4090CD-EBD6-4107-BCA0-D821CAD82F3B}" type="presParOf" srcId="{8C5434DD-D074-434A-80CB-18B838C14E45}" destId="{F4B6145A-8AAD-44EB-AB64-3D17BF62F72E}" srcOrd="1" destOrd="0" presId="urn:microsoft.com/office/officeart/2005/8/layout/pyramid2"/>
    <dgm:cxn modelId="{9C6737C0-8D9F-42EE-BDDE-0014907154E9}" type="presParOf" srcId="{8C5434DD-D074-434A-80CB-18B838C14E45}" destId="{0981C528-2AD2-46C1-B0A2-5145890737FA}" srcOrd="2" destOrd="0" presId="urn:microsoft.com/office/officeart/2005/8/layout/pyramid2"/>
    <dgm:cxn modelId="{E266F257-CAAD-4453-A991-1EA6F1AFB1F3}" type="presParOf" srcId="{8C5434DD-D074-434A-80CB-18B838C14E45}" destId="{F5B753DD-7157-4BC2-BFF2-2D66CB4E9A51}" srcOrd="3" destOrd="0" presId="urn:microsoft.com/office/officeart/2005/8/layout/pyramid2"/>
    <dgm:cxn modelId="{640E3C1E-CC53-4D53-842F-88ACE79B20BC}" type="presParOf" srcId="{8C5434DD-D074-434A-80CB-18B838C14E45}" destId="{0651E0EE-85C4-4006-AB5E-BF0157F35C51}" srcOrd="4" destOrd="0" presId="urn:microsoft.com/office/officeart/2005/8/layout/pyramid2"/>
    <dgm:cxn modelId="{F749A6F5-0EFC-4BC1-963B-B37A1CF4CBE0}" type="presParOf" srcId="{8C5434DD-D074-434A-80CB-18B838C14E45}" destId="{CDBE6019-DAB0-4513-AF09-F9C9D756D5C0}" srcOrd="5" destOrd="0" presId="urn:microsoft.com/office/officeart/2005/8/layout/pyramid2"/>
    <dgm:cxn modelId="{646FBED7-D3D3-486D-A299-1E1E26E80043}" type="presParOf" srcId="{8C5434DD-D074-434A-80CB-18B838C14E45}" destId="{EF604221-0E63-4FFF-B2DD-1AC2A51102CA}" srcOrd="6" destOrd="0" presId="urn:microsoft.com/office/officeart/2005/8/layout/pyramid2"/>
    <dgm:cxn modelId="{836029A0-4C97-4585-900F-97508BC1196E}" type="presParOf" srcId="{8C5434DD-D074-434A-80CB-18B838C14E45}" destId="{0A09DE4A-851F-4FD2-8050-0596622E88E4}" srcOrd="7" destOrd="0" presId="urn:microsoft.com/office/officeart/2005/8/layout/pyramid2"/>
    <dgm:cxn modelId="{4D6F0D98-D864-4EDF-B9A8-2C45AF1AA27B}" type="presParOf" srcId="{8C5434DD-D074-434A-80CB-18B838C14E45}" destId="{44A35AA9-6DC1-4DC1-94CE-C7F65AC874D2}" srcOrd="8" destOrd="0" presId="urn:microsoft.com/office/officeart/2005/8/layout/pyramid2"/>
    <dgm:cxn modelId="{E350C3D2-9481-4085-9784-97A90073E53E}" type="presParOf" srcId="{8C5434DD-D074-434A-80CB-18B838C14E45}" destId="{BDB2A9DD-8D97-4E97-837F-F50A8E901641}" srcOrd="9" destOrd="0" presId="urn:microsoft.com/office/officeart/2005/8/layout/pyramid2"/>
    <dgm:cxn modelId="{B1726894-DAEC-4AFB-9822-8EC4ECB603DB}" type="presParOf" srcId="{8C5434DD-D074-434A-80CB-18B838C14E45}" destId="{5FD6F9B2-8F4B-4D42-B2E5-86AE197FB52D}" srcOrd="10" destOrd="0" presId="urn:microsoft.com/office/officeart/2005/8/layout/pyramid2"/>
    <dgm:cxn modelId="{853AD249-B504-4B33-8739-8F8B837B1DED}" type="presParOf" srcId="{8C5434DD-D074-434A-80CB-18B838C14E45}" destId="{34AFF5A1-93FD-4C09-B414-AFC701880019}" srcOrd="11" destOrd="0" presId="urn:microsoft.com/office/officeart/2005/8/layout/pyramid2"/>
    <dgm:cxn modelId="{46FE1D30-8B01-4B43-A360-4ADF4C5F5618}" type="presParOf" srcId="{8C5434DD-D074-434A-80CB-18B838C14E45}" destId="{4BF9F5EB-237E-4AF4-9AFA-6BE6CEF35C33}" srcOrd="12" destOrd="0" presId="urn:microsoft.com/office/officeart/2005/8/layout/pyramid2"/>
    <dgm:cxn modelId="{50ED2E0B-A06C-4E58-BC2F-9208D2C687ED}" type="presParOf" srcId="{8C5434DD-D074-434A-80CB-18B838C14E45}" destId="{E7D954B7-537B-4056-B018-9F21A7170029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A93452-3269-47D6-A804-FAEC24023EFE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9FC8D4E-94E1-4AB7-9B50-42CA0BBCD05B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B6EB2B60-FD22-4065-B67A-2D485F0F7324}" type="parTrans" cxnId="{7A06A291-F0ED-484A-906F-455172F131F7}">
      <dgm:prSet/>
      <dgm:spPr/>
      <dgm:t>
        <a:bodyPr/>
        <a:lstStyle/>
        <a:p>
          <a:endParaRPr lang="ru-RU"/>
        </a:p>
      </dgm:t>
    </dgm:pt>
    <dgm:pt modelId="{B125F18D-02D5-4543-BFE0-1ACBE3693D89}" type="sibTrans" cxnId="{7A06A291-F0ED-484A-906F-455172F131F7}">
      <dgm:prSet/>
      <dgm:spPr/>
      <dgm:t>
        <a:bodyPr/>
        <a:lstStyle/>
        <a:p>
          <a:endParaRPr lang="ru-RU"/>
        </a:p>
      </dgm:t>
    </dgm:pt>
    <dgm:pt modelId="{069FCDC2-FD0E-49C5-A775-C26F96980A56}">
      <dgm:prSet phldrT="[Текст]"/>
      <dgm:spPr/>
      <dgm:t>
        <a:bodyPr/>
        <a:lstStyle/>
        <a:p>
          <a:r>
            <a:rPr lang="ru-RU" dirty="0"/>
            <a:t>Обновление образовательных программ с учетом изменений в профессиях и потребностях рынка</a:t>
          </a:r>
        </a:p>
      </dgm:t>
    </dgm:pt>
    <dgm:pt modelId="{683777ED-8127-466A-B028-F33438130ED5}" type="parTrans" cxnId="{5C518AAC-DA43-4AD7-81F5-A96E3CCA0921}">
      <dgm:prSet/>
      <dgm:spPr/>
      <dgm:t>
        <a:bodyPr/>
        <a:lstStyle/>
        <a:p>
          <a:endParaRPr lang="ru-RU"/>
        </a:p>
      </dgm:t>
    </dgm:pt>
    <dgm:pt modelId="{AC563729-A5CC-4196-A8BF-88A0B8F65AB1}" type="sibTrans" cxnId="{5C518AAC-DA43-4AD7-81F5-A96E3CCA0921}">
      <dgm:prSet/>
      <dgm:spPr/>
      <dgm:t>
        <a:bodyPr/>
        <a:lstStyle/>
        <a:p>
          <a:endParaRPr lang="ru-RU"/>
        </a:p>
      </dgm:t>
    </dgm:pt>
    <dgm:pt modelId="{7A47E5B9-AD80-4139-8B04-B0CAA9FFD0EC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24181019-1AEB-4A9A-9324-743AB9C75C43}" type="parTrans" cxnId="{11EA5985-4E23-4863-9EEC-FC3F3686EB99}">
      <dgm:prSet/>
      <dgm:spPr/>
      <dgm:t>
        <a:bodyPr/>
        <a:lstStyle/>
        <a:p>
          <a:endParaRPr lang="ru-RU"/>
        </a:p>
      </dgm:t>
    </dgm:pt>
    <dgm:pt modelId="{6BC60B50-1844-4210-9782-F59C36870149}" type="sibTrans" cxnId="{11EA5985-4E23-4863-9EEC-FC3F3686EB99}">
      <dgm:prSet/>
      <dgm:spPr/>
      <dgm:t>
        <a:bodyPr/>
        <a:lstStyle/>
        <a:p>
          <a:endParaRPr lang="ru-RU"/>
        </a:p>
      </dgm:t>
    </dgm:pt>
    <dgm:pt modelId="{152C3D99-C7C7-4875-B634-53B40DEB209D}">
      <dgm:prSet phldrT="[Текст]"/>
      <dgm:spPr/>
      <dgm:t>
        <a:bodyPr/>
        <a:lstStyle/>
        <a:p>
          <a:r>
            <a:rPr lang="ru-RU" dirty="0"/>
            <a:t>развитие системы дуального образования</a:t>
          </a:r>
        </a:p>
      </dgm:t>
    </dgm:pt>
    <dgm:pt modelId="{C49E4BCE-9FB7-4C68-A092-DBDBA664453B}" type="parTrans" cxnId="{A370CDD1-91F2-437F-BA70-3AB5812A7FF4}">
      <dgm:prSet/>
      <dgm:spPr/>
      <dgm:t>
        <a:bodyPr/>
        <a:lstStyle/>
        <a:p>
          <a:endParaRPr lang="ru-RU"/>
        </a:p>
      </dgm:t>
    </dgm:pt>
    <dgm:pt modelId="{DF47BA60-644C-475D-B75F-7F4940EE34D4}" type="sibTrans" cxnId="{A370CDD1-91F2-437F-BA70-3AB5812A7FF4}">
      <dgm:prSet/>
      <dgm:spPr/>
      <dgm:t>
        <a:bodyPr/>
        <a:lstStyle/>
        <a:p>
          <a:endParaRPr lang="ru-RU"/>
        </a:p>
      </dgm:t>
    </dgm:pt>
    <dgm:pt modelId="{E0EDB483-6B0F-4C77-905E-FDFE9529BF8E}">
      <dgm:prSet phldrT="[Текст]"/>
      <dgm:spPr/>
      <dgm:t>
        <a:bodyPr/>
        <a:lstStyle/>
        <a:p>
          <a:r>
            <a:rPr lang="ru-RU" dirty="0"/>
            <a:t>3</a:t>
          </a:r>
        </a:p>
      </dgm:t>
    </dgm:pt>
    <dgm:pt modelId="{552AD95E-ACC4-4C7B-A8DF-E41EC492EF15}" type="parTrans" cxnId="{462A4299-F61D-469D-87A1-75ABF0BAAB3C}">
      <dgm:prSet/>
      <dgm:spPr/>
      <dgm:t>
        <a:bodyPr/>
        <a:lstStyle/>
        <a:p>
          <a:endParaRPr lang="ru-RU"/>
        </a:p>
      </dgm:t>
    </dgm:pt>
    <dgm:pt modelId="{07420349-CAAC-49A5-A6E9-D74BDC5CC59C}" type="sibTrans" cxnId="{462A4299-F61D-469D-87A1-75ABF0BAAB3C}">
      <dgm:prSet/>
      <dgm:spPr/>
      <dgm:t>
        <a:bodyPr/>
        <a:lstStyle/>
        <a:p>
          <a:endParaRPr lang="ru-RU"/>
        </a:p>
      </dgm:t>
    </dgm:pt>
    <dgm:pt modelId="{723CDA74-4372-4DCE-925F-CB185BE35369}">
      <dgm:prSet phldrT="[Текст]"/>
      <dgm:spPr/>
      <dgm:t>
        <a:bodyPr/>
        <a:lstStyle/>
        <a:p>
          <a:r>
            <a:rPr lang="ru-RU" dirty="0"/>
            <a:t>усиление взаимодействия между образовательными учреждениями и работодателями</a:t>
          </a:r>
        </a:p>
      </dgm:t>
    </dgm:pt>
    <dgm:pt modelId="{A33BECEB-111E-4C0F-B41C-E15EA57D8F2D}" type="parTrans" cxnId="{AE923A48-5EC4-40F3-A800-140C02EF05F8}">
      <dgm:prSet/>
      <dgm:spPr/>
      <dgm:t>
        <a:bodyPr/>
        <a:lstStyle/>
        <a:p>
          <a:endParaRPr lang="ru-RU"/>
        </a:p>
      </dgm:t>
    </dgm:pt>
    <dgm:pt modelId="{9A802850-F020-4FFC-B520-6BD231AB425A}" type="sibTrans" cxnId="{AE923A48-5EC4-40F3-A800-140C02EF05F8}">
      <dgm:prSet/>
      <dgm:spPr/>
      <dgm:t>
        <a:bodyPr/>
        <a:lstStyle/>
        <a:p>
          <a:endParaRPr lang="ru-RU"/>
        </a:p>
      </dgm:t>
    </dgm:pt>
    <dgm:pt modelId="{056B5DB7-3A81-4F48-A91A-AAFD17F78D4B}">
      <dgm:prSet phldrT="[Текст]"/>
      <dgm:spPr/>
      <dgm:t>
        <a:bodyPr/>
        <a:lstStyle/>
        <a:p>
          <a:r>
            <a:rPr lang="ru-RU" dirty="0"/>
            <a:t>4</a:t>
          </a:r>
        </a:p>
      </dgm:t>
    </dgm:pt>
    <dgm:pt modelId="{4BDA5C2E-EC29-41BA-8334-CB93F4B763F9}" type="parTrans" cxnId="{9C03EDFF-ACBA-4EA9-8FA9-DF286F6551B5}">
      <dgm:prSet/>
      <dgm:spPr/>
      <dgm:t>
        <a:bodyPr/>
        <a:lstStyle/>
        <a:p>
          <a:endParaRPr lang="ru-RU"/>
        </a:p>
      </dgm:t>
    </dgm:pt>
    <dgm:pt modelId="{32DA1677-4DB3-4F79-94C1-772176A7CC78}" type="sibTrans" cxnId="{9C03EDFF-ACBA-4EA9-8FA9-DF286F6551B5}">
      <dgm:prSet/>
      <dgm:spPr/>
      <dgm:t>
        <a:bodyPr/>
        <a:lstStyle/>
        <a:p>
          <a:endParaRPr lang="ru-RU"/>
        </a:p>
      </dgm:t>
    </dgm:pt>
    <dgm:pt modelId="{825A9814-356F-47C4-91D2-8F670F7B203E}">
      <dgm:prSet phldrT="[Текст]"/>
      <dgm:spPr/>
      <dgm:t>
        <a:bodyPr/>
        <a:lstStyle/>
        <a:p>
          <a:r>
            <a:rPr lang="ru-RU" dirty="0"/>
            <a:t>внедрение инновационных методов обучения и акцент на развитие мягких навыков</a:t>
          </a:r>
        </a:p>
      </dgm:t>
    </dgm:pt>
    <dgm:pt modelId="{E7D923F7-F553-402E-A714-01B488A484EC}" type="parTrans" cxnId="{1173D814-DAE0-4D93-8816-65A26F757D3C}">
      <dgm:prSet/>
      <dgm:spPr/>
      <dgm:t>
        <a:bodyPr/>
        <a:lstStyle/>
        <a:p>
          <a:endParaRPr lang="ru-RU"/>
        </a:p>
      </dgm:t>
    </dgm:pt>
    <dgm:pt modelId="{D6FB733D-1F4A-4CA4-9A40-73AB8DACC789}" type="sibTrans" cxnId="{1173D814-DAE0-4D93-8816-65A26F757D3C}">
      <dgm:prSet/>
      <dgm:spPr/>
      <dgm:t>
        <a:bodyPr/>
        <a:lstStyle/>
        <a:p>
          <a:endParaRPr lang="ru-RU"/>
        </a:p>
      </dgm:t>
    </dgm:pt>
    <dgm:pt modelId="{F05A811D-8257-41BF-8B19-CA5BFD84306C}">
      <dgm:prSet phldrT="[Текст]"/>
      <dgm:spPr/>
      <dgm:t>
        <a:bodyPr/>
        <a:lstStyle/>
        <a:p>
          <a:r>
            <a:rPr lang="ru-RU" dirty="0"/>
            <a:t>5</a:t>
          </a:r>
        </a:p>
      </dgm:t>
    </dgm:pt>
    <dgm:pt modelId="{A34797C8-D619-4081-BA77-DD7F6EF916CD}" type="parTrans" cxnId="{7DCEFFCE-1BDA-4C34-87BE-0A1BA7BB221B}">
      <dgm:prSet/>
      <dgm:spPr/>
      <dgm:t>
        <a:bodyPr/>
        <a:lstStyle/>
        <a:p>
          <a:endParaRPr lang="ru-RU"/>
        </a:p>
      </dgm:t>
    </dgm:pt>
    <dgm:pt modelId="{FA530DBA-D957-4C73-B5D5-F514729F85BE}" type="sibTrans" cxnId="{7DCEFFCE-1BDA-4C34-87BE-0A1BA7BB221B}">
      <dgm:prSet/>
      <dgm:spPr/>
      <dgm:t>
        <a:bodyPr/>
        <a:lstStyle/>
        <a:p>
          <a:endParaRPr lang="ru-RU"/>
        </a:p>
      </dgm:t>
    </dgm:pt>
    <dgm:pt modelId="{2A26D050-1FCA-4EE8-AACA-6585BD04F4C2}">
      <dgm:prSet phldrT="[Текст]"/>
      <dgm:spPr/>
      <dgm:t>
        <a:bodyPr/>
        <a:lstStyle/>
        <a:p>
          <a:r>
            <a:rPr lang="ru-RU" dirty="0"/>
            <a:t>совершенствование механизмов карьерной ориентации и профориентации на всех уровнях образовательного процесса</a:t>
          </a:r>
        </a:p>
      </dgm:t>
    </dgm:pt>
    <dgm:pt modelId="{50B779CD-80C1-4B5E-8ABC-2E14D3E92515}" type="parTrans" cxnId="{AB8C2EF0-F2C6-4396-ADD1-06B61DAE614E}">
      <dgm:prSet/>
      <dgm:spPr/>
      <dgm:t>
        <a:bodyPr/>
        <a:lstStyle/>
        <a:p>
          <a:endParaRPr lang="ru-RU"/>
        </a:p>
      </dgm:t>
    </dgm:pt>
    <dgm:pt modelId="{D82B204F-23BC-40B7-A810-6973CEB2C462}" type="sibTrans" cxnId="{AB8C2EF0-F2C6-4396-ADD1-06B61DAE614E}">
      <dgm:prSet/>
      <dgm:spPr/>
      <dgm:t>
        <a:bodyPr/>
        <a:lstStyle/>
        <a:p>
          <a:endParaRPr lang="ru-RU"/>
        </a:p>
      </dgm:t>
    </dgm:pt>
    <dgm:pt modelId="{841F0092-89E6-4617-A7A6-9F6560C6EF83}">
      <dgm:prSet phldrT="[Текст]"/>
      <dgm:spPr/>
      <dgm:t>
        <a:bodyPr/>
        <a:lstStyle/>
        <a:p>
          <a:r>
            <a:rPr lang="ru-RU" dirty="0"/>
            <a:t>6</a:t>
          </a:r>
        </a:p>
      </dgm:t>
    </dgm:pt>
    <dgm:pt modelId="{07B400C0-AC02-4197-B26E-5F3C9DFAFE63}" type="parTrans" cxnId="{83CBE568-DB86-4951-8827-D1DAF0F7C293}">
      <dgm:prSet/>
      <dgm:spPr/>
      <dgm:t>
        <a:bodyPr/>
        <a:lstStyle/>
        <a:p>
          <a:endParaRPr lang="ru-RU"/>
        </a:p>
      </dgm:t>
    </dgm:pt>
    <dgm:pt modelId="{F2B63466-3C5F-4300-A50D-5744ABCD73CE}" type="sibTrans" cxnId="{83CBE568-DB86-4951-8827-D1DAF0F7C293}">
      <dgm:prSet/>
      <dgm:spPr/>
      <dgm:t>
        <a:bodyPr/>
        <a:lstStyle/>
        <a:p>
          <a:endParaRPr lang="ru-RU"/>
        </a:p>
      </dgm:t>
    </dgm:pt>
    <dgm:pt modelId="{C221F81C-B0DA-48F1-8AD8-ADA46ABB5E08}">
      <dgm:prSet phldrT="[Текст]"/>
      <dgm:spPr/>
      <dgm:t>
        <a:bodyPr/>
        <a:lstStyle/>
        <a:p>
          <a:r>
            <a:rPr lang="ru-RU" dirty="0"/>
            <a:t>развитие научной и исследовательской составляющей в образовательном процессе</a:t>
          </a:r>
        </a:p>
      </dgm:t>
    </dgm:pt>
    <dgm:pt modelId="{8FC42F4C-1B23-45E3-B97C-BF45710D8FD0}" type="parTrans" cxnId="{0293C8D2-FA57-480D-86A1-FBFCD1C800D6}">
      <dgm:prSet/>
      <dgm:spPr/>
      <dgm:t>
        <a:bodyPr/>
        <a:lstStyle/>
        <a:p>
          <a:endParaRPr lang="ru-RU"/>
        </a:p>
      </dgm:t>
    </dgm:pt>
    <dgm:pt modelId="{297459E7-2AD3-4353-8B8B-7274FBBB0B81}" type="sibTrans" cxnId="{0293C8D2-FA57-480D-86A1-FBFCD1C800D6}">
      <dgm:prSet/>
      <dgm:spPr/>
      <dgm:t>
        <a:bodyPr/>
        <a:lstStyle/>
        <a:p>
          <a:endParaRPr lang="ru-RU"/>
        </a:p>
      </dgm:t>
    </dgm:pt>
    <dgm:pt modelId="{CC9F8C51-3DE4-4F1F-A45C-4A3A51097B7D}">
      <dgm:prSet phldrT="[Текст]"/>
      <dgm:spPr/>
      <dgm:t>
        <a:bodyPr/>
        <a:lstStyle/>
        <a:p>
          <a:r>
            <a:rPr lang="ru-RU" dirty="0"/>
            <a:t>7</a:t>
          </a:r>
        </a:p>
      </dgm:t>
    </dgm:pt>
    <dgm:pt modelId="{7221507E-3104-4CE1-832B-464478D93C55}" type="parTrans" cxnId="{96F2E926-182F-4461-A64F-3653D3DE208F}">
      <dgm:prSet/>
      <dgm:spPr/>
      <dgm:t>
        <a:bodyPr/>
        <a:lstStyle/>
        <a:p>
          <a:endParaRPr lang="ru-RU"/>
        </a:p>
      </dgm:t>
    </dgm:pt>
    <dgm:pt modelId="{D84CC763-4BE6-4169-8A2D-6886ECECDAE5}" type="sibTrans" cxnId="{96F2E926-182F-4461-A64F-3653D3DE208F}">
      <dgm:prSet/>
      <dgm:spPr/>
      <dgm:t>
        <a:bodyPr/>
        <a:lstStyle/>
        <a:p>
          <a:endParaRPr lang="ru-RU"/>
        </a:p>
      </dgm:t>
    </dgm:pt>
    <dgm:pt modelId="{78DDA8BA-E7FF-40F0-98A8-924DF1CAB1AB}">
      <dgm:prSet phldrT="[Текст]"/>
      <dgm:spPr/>
      <dgm:t>
        <a:bodyPr/>
        <a:lstStyle/>
        <a:p>
          <a:r>
            <a:rPr lang="ru-RU" dirty="0"/>
            <a:t>интеграция системы образования с цифровыми технологиями</a:t>
          </a:r>
        </a:p>
      </dgm:t>
    </dgm:pt>
    <dgm:pt modelId="{3B38C7A1-F4B7-4B64-A921-59FD1F6EEEB6}" type="parTrans" cxnId="{2E999F14-38F3-4482-BA40-D6F626E9974E}">
      <dgm:prSet/>
      <dgm:spPr/>
      <dgm:t>
        <a:bodyPr/>
        <a:lstStyle/>
        <a:p>
          <a:endParaRPr lang="ru-RU"/>
        </a:p>
      </dgm:t>
    </dgm:pt>
    <dgm:pt modelId="{ACAF77BB-9DB7-480F-8E1F-70CBDA72508F}" type="sibTrans" cxnId="{2E999F14-38F3-4482-BA40-D6F626E9974E}">
      <dgm:prSet/>
      <dgm:spPr/>
      <dgm:t>
        <a:bodyPr/>
        <a:lstStyle/>
        <a:p>
          <a:endParaRPr lang="ru-RU"/>
        </a:p>
      </dgm:t>
    </dgm:pt>
    <dgm:pt modelId="{64B026B2-2D9C-4BEC-A20E-642CC0599294}">
      <dgm:prSet phldrT="[Текст]"/>
      <dgm:spPr/>
      <dgm:t>
        <a:bodyPr/>
        <a:lstStyle/>
        <a:p>
          <a:r>
            <a:rPr lang="ru-RU" dirty="0"/>
            <a:t>8</a:t>
          </a:r>
        </a:p>
      </dgm:t>
    </dgm:pt>
    <dgm:pt modelId="{FB6CDB07-937F-47C9-B5F1-55960DDF05F2}" type="parTrans" cxnId="{DC838770-E184-43DE-8B76-CB62E87F3A6C}">
      <dgm:prSet/>
      <dgm:spPr/>
      <dgm:t>
        <a:bodyPr/>
        <a:lstStyle/>
        <a:p>
          <a:endParaRPr lang="ru-RU"/>
        </a:p>
      </dgm:t>
    </dgm:pt>
    <dgm:pt modelId="{1FF25D2D-533D-4277-AB07-E79694D6CEC3}" type="sibTrans" cxnId="{DC838770-E184-43DE-8B76-CB62E87F3A6C}">
      <dgm:prSet/>
      <dgm:spPr/>
      <dgm:t>
        <a:bodyPr/>
        <a:lstStyle/>
        <a:p>
          <a:endParaRPr lang="ru-RU"/>
        </a:p>
      </dgm:t>
    </dgm:pt>
    <dgm:pt modelId="{DAB91088-287B-4D2C-BA23-BEC5D2146B16}">
      <dgm:prSet phldrT="[Текст]"/>
      <dgm:spPr/>
      <dgm:t>
        <a:bodyPr/>
        <a:lstStyle/>
        <a:p>
          <a:r>
            <a:rPr lang="ru-RU" dirty="0"/>
            <a:t>Государственная поддержка и регулирование </a:t>
          </a:r>
        </a:p>
      </dgm:t>
    </dgm:pt>
    <dgm:pt modelId="{425E95AD-71D3-4CBC-82E1-3966E16C6216}" type="parTrans" cxnId="{51517877-58FB-43B2-9DA2-290DBBD40645}">
      <dgm:prSet/>
      <dgm:spPr/>
      <dgm:t>
        <a:bodyPr/>
        <a:lstStyle/>
        <a:p>
          <a:endParaRPr lang="ru-RU"/>
        </a:p>
      </dgm:t>
    </dgm:pt>
    <dgm:pt modelId="{B808725B-E305-4688-93EB-4F346209C3DC}" type="sibTrans" cxnId="{51517877-58FB-43B2-9DA2-290DBBD40645}">
      <dgm:prSet/>
      <dgm:spPr/>
      <dgm:t>
        <a:bodyPr/>
        <a:lstStyle/>
        <a:p>
          <a:endParaRPr lang="ru-RU"/>
        </a:p>
      </dgm:t>
    </dgm:pt>
    <dgm:pt modelId="{F84592B5-7175-4EFE-8C76-B90F2A1C853D}" type="pres">
      <dgm:prSet presAssocID="{BCA93452-3269-47D6-A804-FAEC24023EFE}" presName="linearFlow" presStyleCnt="0">
        <dgm:presLayoutVars>
          <dgm:dir/>
          <dgm:animLvl val="lvl"/>
          <dgm:resizeHandles val="exact"/>
        </dgm:presLayoutVars>
      </dgm:prSet>
      <dgm:spPr/>
    </dgm:pt>
    <dgm:pt modelId="{62E2FDC0-C374-41E4-B185-49A2A1172BF6}" type="pres">
      <dgm:prSet presAssocID="{A9FC8D4E-94E1-4AB7-9B50-42CA0BBCD05B}" presName="composite" presStyleCnt="0"/>
      <dgm:spPr/>
    </dgm:pt>
    <dgm:pt modelId="{F11942A8-5CD2-4C32-9776-4859D9B8F772}" type="pres">
      <dgm:prSet presAssocID="{A9FC8D4E-94E1-4AB7-9B50-42CA0BBCD05B}" presName="parentText" presStyleLbl="alignNode1" presStyleIdx="0" presStyleCnt="8">
        <dgm:presLayoutVars>
          <dgm:chMax val="1"/>
          <dgm:bulletEnabled val="1"/>
        </dgm:presLayoutVars>
      </dgm:prSet>
      <dgm:spPr/>
    </dgm:pt>
    <dgm:pt modelId="{96628200-25A3-40D1-BBF1-ABE0F12E30BA}" type="pres">
      <dgm:prSet presAssocID="{A9FC8D4E-94E1-4AB7-9B50-42CA0BBCD05B}" presName="descendantText" presStyleLbl="alignAcc1" presStyleIdx="0" presStyleCnt="8">
        <dgm:presLayoutVars>
          <dgm:bulletEnabled val="1"/>
        </dgm:presLayoutVars>
      </dgm:prSet>
      <dgm:spPr/>
    </dgm:pt>
    <dgm:pt modelId="{0A3A5D5F-9CC6-41CF-AAD2-D56E7AA8F9B6}" type="pres">
      <dgm:prSet presAssocID="{B125F18D-02D5-4543-BFE0-1ACBE3693D89}" presName="sp" presStyleCnt="0"/>
      <dgm:spPr/>
    </dgm:pt>
    <dgm:pt modelId="{578C6030-1EED-4C19-A2CF-FE7FBEDD35B7}" type="pres">
      <dgm:prSet presAssocID="{7A47E5B9-AD80-4139-8B04-B0CAA9FFD0EC}" presName="composite" presStyleCnt="0"/>
      <dgm:spPr/>
    </dgm:pt>
    <dgm:pt modelId="{EACEE660-68E1-40F1-B600-5D5C34BE7483}" type="pres">
      <dgm:prSet presAssocID="{7A47E5B9-AD80-4139-8B04-B0CAA9FFD0EC}" presName="parentText" presStyleLbl="alignNode1" presStyleIdx="1" presStyleCnt="8">
        <dgm:presLayoutVars>
          <dgm:chMax val="1"/>
          <dgm:bulletEnabled val="1"/>
        </dgm:presLayoutVars>
      </dgm:prSet>
      <dgm:spPr/>
    </dgm:pt>
    <dgm:pt modelId="{52B7C3A2-4063-41C0-86F6-F01388A74EFD}" type="pres">
      <dgm:prSet presAssocID="{7A47E5B9-AD80-4139-8B04-B0CAA9FFD0EC}" presName="descendantText" presStyleLbl="alignAcc1" presStyleIdx="1" presStyleCnt="8">
        <dgm:presLayoutVars>
          <dgm:bulletEnabled val="1"/>
        </dgm:presLayoutVars>
      </dgm:prSet>
      <dgm:spPr/>
    </dgm:pt>
    <dgm:pt modelId="{CA6283FD-BC15-41F9-A9A7-4D8451F9AB97}" type="pres">
      <dgm:prSet presAssocID="{6BC60B50-1844-4210-9782-F59C36870149}" presName="sp" presStyleCnt="0"/>
      <dgm:spPr/>
    </dgm:pt>
    <dgm:pt modelId="{E88861E4-9FEA-47A4-B13A-808829A24C08}" type="pres">
      <dgm:prSet presAssocID="{E0EDB483-6B0F-4C77-905E-FDFE9529BF8E}" presName="composite" presStyleCnt="0"/>
      <dgm:spPr/>
    </dgm:pt>
    <dgm:pt modelId="{E3D43DAB-1F46-466E-A0DB-52A89B733CE8}" type="pres">
      <dgm:prSet presAssocID="{E0EDB483-6B0F-4C77-905E-FDFE9529BF8E}" presName="parentText" presStyleLbl="alignNode1" presStyleIdx="2" presStyleCnt="8">
        <dgm:presLayoutVars>
          <dgm:chMax val="1"/>
          <dgm:bulletEnabled val="1"/>
        </dgm:presLayoutVars>
      </dgm:prSet>
      <dgm:spPr/>
    </dgm:pt>
    <dgm:pt modelId="{4D57A58D-1E9A-4DED-996E-5EDBA0050B6B}" type="pres">
      <dgm:prSet presAssocID="{E0EDB483-6B0F-4C77-905E-FDFE9529BF8E}" presName="descendantText" presStyleLbl="alignAcc1" presStyleIdx="2" presStyleCnt="8" custLinFactNeighborX="843" custLinFactNeighborY="-6070">
        <dgm:presLayoutVars>
          <dgm:bulletEnabled val="1"/>
        </dgm:presLayoutVars>
      </dgm:prSet>
      <dgm:spPr/>
    </dgm:pt>
    <dgm:pt modelId="{EE35588B-5A75-4BF1-82F8-DA8EC3BB696F}" type="pres">
      <dgm:prSet presAssocID="{07420349-CAAC-49A5-A6E9-D74BDC5CC59C}" presName="sp" presStyleCnt="0"/>
      <dgm:spPr/>
    </dgm:pt>
    <dgm:pt modelId="{8AD0D23D-E423-44AB-A413-B63DC9FEFDB9}" type="pres">
      <dgm:prSet presAssocID="{056B5DB7-3A81-4F48-A91A-AAFD17F78D4B}" presName="composite" presStyleCnt="0"/>
      <dgm:spPr/>
    </dgm:pt>
    <dgm:pt modelId="{1F480C89-2D2B-48DD-BAC2-B1B929CF2068}" type="pres">
      <dgm:prSet presAssocID="{056B5DB7-3A81-4F48-A91A-AAFD17F78D4B}" presName="parentText" presStyleLbl="alignNode1" presStyleIdx="3" presStyleCnt="8">
        <dgm:presLayoutVars>
          <dgm:chMax val="1"/>
          <dgm:bulletEnabled val="1"/>
        </dgm:presLayoutVars>
      </dgm:prSet>
      <dgm:spPr/>
    </dgm:pt>
    <dgm:pt modelId="{EF179A00-37FA-4F65-94FC-D6BBCB179CFE}" type="pres">
      <dgm:prSet presAssocID="{056B5DB7-3A81-4F48-A91A-AAFD17F78D4B}" presName="descendantText" presStyleLbl="alignAcc1" presStyleIdx="3" presStyleCnt="8" custLinFactNeighborX="623" custLinFactNeighborY="-6070">
        <dgm:presLayoutVars>
          <dgm:bulletEnabled val="1"/>
        </dgm:presLayoutVars>
      </dgm:prSet>
      <dgm:spPr/>
    </dgm:pt>
    <dgm:pt modelId="{C8F59129-49D1-45C5-8382-5BF5256B411D}" type="pres">
      <dgm:prSet presAssocID="{32DA1677-4DB3-4F79-94C1-772176A7CC78}" presName="sp" presStyleCnt="0"/>
      <dgm:spPr/>
    </dgm:pt>
    <dgm:pt modelId="{98885568-7CE3-4BAC-840A-D6C9995BC0DF}" type="pres">
      <dgm:prSet presAssocID="{F05A811D-8257-41BF-8B19-CA5BFD84306C}" presName="composite" presStyleCnt="0"/>
      <dgm:spPr/>
    </dgm:pt>
    <dgm:pt modelId="{B4D22010-A1CD-4E35-938F-79A2B09FC00D}" type="pres">
      <dgm:prSet presAssocID="{F05A811D-8257-41BF-8B19-CA5BFD84306C}" presName="parentText" presStyleLbl="alignNode1" presStyleIdx="4" presStyleCnt="8">
        <dgm:presLayoutVars>
          <dgm:chMax val="1"/>
          <dgm:bulletEnabled val="1"/>
        </dgm:presLayoutVars>
      </dgm:prSet>
      <dgm:spPr/>
    </dgm:pt>
    <dgm:pt modelId="{1239D1AC-AAF1-43A4-A758-0355CD6420FF}" type="pres">
      <dgm:prSet presAssocID="{F05A811D-8257-41BF-8B19-CA5BFD84306C}" presName="descendantText" presStyleLbl="alignAcc1" presStyleIdx="4" presStyleCnt="8" custLinFactNeighborX="623" custLinFactNeighborY="6008">
        <dgm:presLayoutVars>
          <dgm:bulletEnabled val="1"/>
        </dgm:presLayoutVars>
      </dgm:prSet>
      <dgm:spPr/>
    </dgm:pt>
    <dgm:pt modelId="{BA8C1842-D6CD-4D38-87BC-C5AB7A02BF79}" type="pres">
      <dgm:prSet presAssocID="{FA530DBA-D957-4C73-B5D5-F514729F85BE}" presName="sp" presStyleCnt="0"/>
      <dgm:spPr/>
    </dgm:pt>
    <dgm:pt modelId="{5059BD30-EB71-46C7-A44D-67DA815CA982}" type="pres">
      <dgm:prSet presAssocID="{841F0092-89E6-4617-A7A6-9F6560C6EF83}" presName="composite" presStyleCnt="0"/>
      <dgm:spPr/>
    </dgm:pt>
    <dgm:pt modelId="{6601FBF6-73EF-49AC-9681-7A5431BB7CEF}" type="pres">
      <dgm:prSet presAssocID="{841F0092-89E6-4617-A7A6-9F6560C6EF83}" presName="parentText" presStyleLbl="alignNode1" presStyleIdx="5" presStyleCnt="8" custLinFactNeighborX="0">
        <dgm:presLayoutVars>
          <dgm:chMax val="1"/>
          <dgm:bulletEnabled val="1"/>
        </dgm:presLayoutVars>
      </dgm:prSet>
      <dgm:spPr/>
    </dgm:pt>
    <dgm:pt modelId="{5476B9E3-8F0D-4508-A62D-63E11BDB2E70}" type="pres">
      <dgm:prSet presAssocID="{841F0092-89E6-4617-A7A6-9F6560C6EF83}" presName="descendantText" presStyleLbl="alignAcc1" presStyleIdx="5" presStyleCnt="8" custLinFactNeighborX="623" custLinFactNeighborY="6008">
        <dgm:presLayoutVars>
          <dgm:bulletEnabled val="1"/>
        </dgm:presLayoutVars>
      </dgm:prSet>
      <dgm:spPr/>
    </dgm:pt>
    <dgm:pt modelId="{A29267AE-69F4-4772-A90D-E299BDAD921D}" type="pres">
      <dgm:prSet presAssocID="{F2B63466-3C5F-4300-A50D-5744ABCD73CE}" presName="sp" presStyleCnt="0"/>
      <dgm:spPr/>
    </dgm:pt>
    <dgm:pt modelId="{1C5A8DD2-719E-4EEA-9A49-BE19CFA69849}" type="pres">
      <dgm:prSet presAssocID="{CC9F8C51-3DE4-4F1F-A45C-4A3A51097B7D}" presName="composite" presStyleCnt="0"/>
      <dgm:spPr/>
    </dgm:pt>
    <dgm:pt modelId="{4E1DF365-5B68-4F1B-8A61-DD98356D5A23}" type="pres">
      <dgm:prSet presAssocID="{CC9F8C51-3DE4-4F1F-A45C-4A3A51097B7D}" presName="parentText" presStyleLbl="alignNode1" presStyleIdx="6" presStyleCnt="8" custLinFactNeighborX="0">
        <dgm:presLayoutVars>
          <dgm:chMax val="1"/>
          <dgm:bulletEnabled val="1"/>
        </dgm:presLayoutVars>
      </dgm:prSet>
      <dgm:spPr/>
    </dgm:pt>
    <dgm:pt modelId="{382516ED-CD96-42D2-B2FD-8D3E67BE4361}" type="pres">
      <dgm:prSet presAssocID="{CC9F8C51-3DE4-4F1F-A45C-4A3A51097B7D}" presName="descendantText" presStyleLbl="alignAcc1" presStyleIdx="6" presStyleCnt="8" custLinFactNeighborX="623" custLinFactNeighborY="6008">
        <dgm:presLayoutVars>
          <dgm:bulletEnabled val="1"/>
        </dgm:presLayoutVars>
      </dgm:prSet>
      <dgm:spPr/>
    </dgm:pt>
    <dgm:pt modelId="{CC84C5AF-F34D-4660-BE2C-29A565CA2F8C}" type="pres">
      <dgm:prSet presAssocID="{D84CC763-4BE6-4169-8A2D-6886ECECDAE5}" presName="sp" presStyleCnt="0"/>
      <dgm:spPr/>
    </dgm:pt>
    <dgm:pt modelId="{2F6D3472-FF37-4252-8F03-BEC55ED8C0AD}" type="pres">
      <dgm:prSet presAssocID="{64B026B2-2D9C-4BEC-A20E-642CC0599294}" presName="composite" presStyleCnt="0"/>
      <dgm:spPr/>
    </dgm:pt>
    <dgm:pt modelId="{2873BBC3-BE93-48DE-BDB6-717C6541E139}" type="pres">
      <dgm:prSet presAssocID="{64B026B2-2D9C-4BEC-A20E-642CC0599294}" presName="parentText" presStyleLbl="alignNode1" presStyleIdx="7" presStyleCnt="8" custLinFactNeighborX="0">
        <dgm:presLayoutVars>
          <dgm:chMax val="1"/>
          <dgm:bulletEnabled val="1"/>
        </dgm:presLayoutVars>
      </dgm:prSet>
      <dgm:spPr/>
    </dgm:pt>
    <dgm:pt modelId="{34B2B64F-F7E4-4398-B33C-0B875E711989}" type="pres">
      <dgm:prSet presAssocID="{64B026B2-2D9C-4BEC-A20E-642CC0599294}" presName="descendantText" presStyleLbl="alignAcc1" presStyleIdx="7" presStyleCnt="8" custLinFactNeighborX="623" custLinFactNeighborY="6008">
        <dgm:presLayoutVars>
          <dgm:bulletEnabled val="1"/>
        </dgm:presLayoutVars>
      </dgm:prSet>
      <dgm:spPr/>
    </dgm:pt>
  </dgm:ptLst>
  <dgm:cxnLst>
    <dgm:cxn modelId="{F1732B07-B07A-4A21-8116-FF33AFC1D3B1}" type="presOf" srcId="{2A26D050-1FCA-4EE8-AACA-6585BD04F4C2}" destId="{1239D1AC-AAF1-43A4-A758-0355CD6420FF}" srcOrd="0" destOrd="0" presId="urn:microsoft.com/office/officeart/2005/8/layout/chevron2"/>
    <dgm:cxn modelId="{BDB03207-3881-4D11-A22F-EF5894CADDE7}" type="presOf" srcId="{069FCDC2-FD0E-49C5-A775-C26F96980A56}" destId="{96628200-25A3-40D1-BBF1-ABE0F12E30BA}" srcOrd="0" destOrd="0" presId="urn:microsoft.com/office/officeart/2005/8/layout/chevron2"/>
    <dgm:cxn modelId="{6018AD11-C110-4AFA-951B-8F850FA9D1C3}" type="presOf" srcId="{CC9F8C51-3DE4-4F1F-A45C-4A3A51097B7D}" destId="{4E1DF365-5B68-4F1B-8A61-DD98356D5A23}" srcOrd="0" destOrd="0" presId="urn:microsoft.com/office/officeart/2005/8/layout/chevron2"/>
    <dgm:cxn modelId="{2E999F14-38F3-4482-BA40-D6F626E9974E}" srcId="{CC9F8C51-3DE4-4F1F-A45C-4A3A51097B7D}" destId="{78DDA8BA-E7FF-40F0-98A8-924DF1CAB1AB}" srcOrd="0" destOrd="0" parTransId="{3B38C7A1-F4B7-4B64-A921-59FD1F6EEEB6}" sibTransId="{ACAF77BB-9DB7-480F-8E1F-70CBDA72508F}"/>
    <dgm:cxn modelId="{1173D814-DAE0-4D93-8816-65A26F757D3C}" srcId="{056B5DB7-3A81-4F48-A91A-AAFD17F78D4B}" destId="{825A9814-356F-47C4-91D2-8F670F7B203E}" srcOrd="0" destOrd="0" parTransId="{E7D923F7-F553-402E-A714-01B488A484EC}" sibTransId="{D6FB733D-1F4A-4CA4-9A40-73AB8DACC789}"/>
    <dgm:cxn modelId="{4E95E921-DB5D-4E8F-BB21-61DB250C5AE5}" type="presOf" srcId="{BCA93452-3269-47D6-A804-FAEC24023EFE}" destId="{F84592B5-7175-4EFE-8C76-B90F2A1C853D}" srcOrd="0" destOrd="0" presId="urn:microsoft.com/office/officeart/2005/8/layout/chevron2"/>
    <dgm:cxn modelId="{96F2E926-182F-4461-A64F-3653D3DE208F}" srcId="{BCA93452-3269-47D6-A804-FAEC24023EFE}" destId="{CC9F8C51-3DE4-4F1F-A45C-4A3A51097B7D}" srcOrd="6" destOrd="0" parTransId="{7221507E-3104-4CE1-832B-464478D93C55}" sibTransId="{D84CC763-4BE6-4169-8A2D-6886ECECDAE5}"/>
    <dgm:cxn modelId="{2F44E52C-D2F7-4B54-9FA2-CF647FB02646}" type="presOf" srcId="{056B5DB7-3A81-4F48-A91A-AAFD17F78D4B}" destId="{1F480C89-2D2B-48DD-BAC2-B1B929CF2068}" srcOrd="0" destOrd="0" presId="urn:microsoft.com/office/officeart/2005/8/layout/chevron2"/>
    <dgm:cxn modelId="{1079FF31-9F7B-44CE-AAAA-12F8905BAD5C}" type="presOf" srcId="{E0EDB483-6B0F-4C77-905E-FDFE9529BF8E}" destId="{E3D43DAB-1F46-466E-A0DB-52A89B733CE8}" srcOrd="0" destOrd="0" presId="urn:microsoft.com/office/officeart/2005/8/layout/chevron2"/>
    <dgm:cxn modelId="{E2377A39-7DD9-440C-AC31-F74EBE55C54E}" type="presOf" srcId="{825A9814-356F-47C4-91D2-8F670F7B203E}" destId="{EF179A00-37FA-4F65-94FC-D6BBCB179CFE}" srcOrd="0" destOrd="0" presId="urn:microsoft.com/office/officeart/2005/8/layout/chevron2"/>
    <dgm:cxn modelId="{AE923A48-5EC4-40F3-A800-140C02EF05F8}" srcId="{E0EDB483-6B0F-4C77-905E-FDFE9529BF8E}" destId="{723CDA74-4372-4DCE-925F-CB185BE35369}" srcOrd="0" destOrd="0" parTransId="{A33BECEB-111E-4C0F-B41C-E15EA57D8F2D}" sibTransId="{9A802850-F020-4FFC-B520-6BD231AB425A}"/>
    <dgm:cxn modelId="{83CBE568-DB86-4951-8827-D1DAF0F7C293}" srcId="{BCA93452-3269-47D6-A804-FAEC24023EFE}" destId="{841F0092-89E6-4617-A7A6-9F6560C6EF83}" srcOrd="5" destOrd="0" parTransId="{07B400C0-AC02-4197-B26E-5F3C9DFAFE63}" sibTransId="{F2B63466-3C5F-4300-A50D-5744ABCD73CE}"/>
    <dgm:cxn modelId="{DC838770-E184-43DE-8B76-CB62E87F3A6C}" srcId="{BCA93452-3269-47D6-A804-FAEC24023EFE}" destId="{64B026B2-2D9C-4BEC-A20E-642CC0599294}" srcOrd="7" destOrd="0" parTransId="{FB6CDB07-937F-47C9-B5F1-55960DDF05F2}" sibTransId="{1FF25D2D-533D-4277-AB07-E79694D6CEC3}"/>
    <dgm:cxn modelId="{51517877-58FB-43B2-9DA2-290DBBD40645}" srcId="{64B026B2-2D9C-4BEC-A20E-642CC0599294}" destId="{DAB91088-287B-4D2C-BA23-BEC5D2146B16}" srcOrd="0" destOrd="0" parTransId="{425E95AD-71D3-4CBC-82E1-3966E16C6216}" sibTransId="{B808725B-E305-4688-93EB-4F346209C3DC}"/>
    <dgm:cxn modelId="{E7E09078-F9A3-48C0-A776-BE419944DE98}" type="presOf" srcId="{64B026B2-2D9C-4BEC-A20E-642CC0599294}" destId="{2873BBC3-BE93-48DE-BDB6-717C6541E139}" srcOrd="0" destOrd="0" presId="urn:microsoft.com/office/officeart/2005/8/layout/chevron2"/>
    <dgm:cxn modelId="{11EA5985-4E23-4863-9EEC-FC3F3686EB99}" srcId="{BCA93452-3269-47D6-A804-FAEC24023EFE}" destId="{7A47E5B9-AD80-4139-8B04-B0CAA9FFD0EC}" srcOrd="1" destOrd="0" parTransId="{24181019-1AEB-4A9A-9324-743AB9C75C43}" sibTransId="{6BC60B50-1844-4210-9782-F59C36870149}"/>
    <dgm:cxn modelId="{7A06A291-F0ED-484A-906F-455172F131F7}" srcId="{BCA93452-3269-47D6-A804-FAEC24023EFE}" destId="{A9FC8D4E-94E1-4AB7-9B50-42CA0BBCD05B}" srcOrd="0" destOrd="0" parTransId="{B6EB2B60-FD22-4065-B67A-2D485F0F7324}" sibTransId="{B125F18D-02D5-4543-BFE0-1ACBE3693D89}"/>
    <dgm:cxn modelId="{641D8D96-DDE9-43D2-BDE9-10D7421D5AC3}" type="presOf" srcId="{152C3D99-C7C7-4875-B634-53B40DEB209D}" destId="{52B7C3A2-4063-41C0-86F6-F01388A74EFD}" srcOrd="0" destOrd="0" presId="urn:microsoft.com/office/officeart/2005/8/layout/chevron2"/>
    <dgm:cxn modelId="{462A4299-F61D-469D-87A1-75ABF0BAAB3C}" srcId="{BCA93452-3269-47D6-A804-FAEC24023EFE}" destId="{E0EDB483-6B0F-4C77-905E-FDFE9529BF8E}" srcOrd="2" destOrd="0" parTransId="{552AD95E-ACC4-4C7B-A8DF-E41EC492EF15}" sibTransId="{07420349-CAAC-49A5-A6E9-D74BDC5CC59C}"/>
    <dgm:cxn modelId="{621ED2A3-3706-4767-85D1-A79DC2959D43}" type="presOf" srcId="{DAB91088-287B-4D2C-BA23-BEC5D2146B16}" destId="{34B2B64F-F7E4-4398-B33C-0B875E711989}" srcOrd="0" destOrd="0" presId="urn:microsoft.com/office/officeart/2005/8/layout/chevron2"/>
    <dgm:cxn modelId="{8256BDA9-C2DF-48B1-BDE4-7918E3E13E2A}" type="presOf" srcId="{7A47E5B9-AD80-4139-8B04-B0CAA9FFD0EC}" destId="{EACEE660-68E1-40F1-B600-5D5C34BE7483}" srcOrd="0" destOrd="0" presId="urn:microsoft.com/office/officeart/2005/8/layout/chevron2"/>
    <dgm:cxn modelId="{5C518AAC-DA43-4AD7-81F5-A96E3CCA0921}" srcId="{A9FC8D4E-94E1-4AB7-9B50-42CA0BBCD05B}" destId="{069FCDC2-FD0E-49C5-A775-C26F96980A56}" srcOrd="0" destOrd="0" parTransId="{683777ED-8127-466A-B028-F33438130ED5}" sibTransId="{AC563729-A5CC-4196-A8BF-88A0B8F65AB1}"/>
    <dgm:cxn modelId="{2AEB56B2-2895-4BF1-BBF7-E361A794CF64}" type="presOf" srcId="{A9FC8D4E-94E1-4AB7-9B50-42CA0BBCD05B}" destId="{F11942A8-5CD2-4C32-9776-4859D9B8F772}" srcOrd="0" destOrd="0" presId="urn:microsoft.com/office/officeart/2005/8/layout/chevron2"/>
    <dgm:cxn modelId="{252B8EC7-47EC-4A92-B08A-54FC4569ACBD}" type="presOf" srcId="{F05A811D-8257-41BF-8B19-CA5BFD84306C}" destId="{B4D22010-A1CD-4E35-938F-79A2B09FC00D}" srcOrd="0" destOrd="0" presId="urn:microsoft.com/office/officeart/2005/8/layout/chevron2"/>
    <dgm:cxn modelId="{7DCEFFCE-1BDA-4C34-87BE-0A1BA7BB221B}" srcId="{BCA93452-3269-47D6-A804-FAEC24023EFE}" destId="{F05A811D-8257-41BF-8B19-CA5BFD84306C}" srcOrd="4" destOrd="0" parTransId="{A34797C8-D619-4081-BA77-DD7F6EF916CD}" sibTransId="{FA530DBA-D957-4C73-B5D5-F514729F85BE}"/>
    <dgm:cxn modelId="{A370CDD1-91F2-437F-BA70-3AB5812A7FF4}" srcId="{7A47E5B9-AD80-4139-8B04-B0CAA9FFD0EC}" destId="{152C3D99-C7C7-4875-B634-53B40DEB209D}" srcOrd="0" destOrd="0" parTransId="{C49E4BCE-9FB7-4C68-A092-DBDBA664453B}" sibTransId="{DF47BA60-644C-475D-B75F-7F4940EE34D4}"/>
    <dgm:cxn modelId="{0293C8D2-FA57-480D-86A1-FBFCD1C800D6}" srcId="{841F0092-89E6-4617-A7A6-9F6560C6EF83}" destId="{C221F81C-B0DA-48F1-8AD8-ADA46ABB5E08}" srcOrd="0" destOrd="0" parTransId="{8FC42F4C-1B23-45E3-B97C-BF45710D8FD0}" sibTransId="{297459E7-2AD3-4353-8B8B-7274FBBB0B81}"/>
    <dgm:cxn modelId="{AB8C2EF0-F2C6-4396-ADD1-06B61DAE614E}" srcId="{F05A811D-8257-41BF-8B19-CA5BFD84306C}" destId="{2A26D050-1FCA-4EE8-AACA-6585BD04F4C2}" srcOrd="0" destOrd="0" parTransId="{50B779CD-80C1-4B5E-8ABC-2E14D3E92515}" sibTransId="{D82B204F-23BC-40B7-A810-6973CEB2C462}"/>
    <dgm:cxn modelId="{768E6DF0-9268-497A-B4E6-1CBC23CD7CEF}" type="presOf" srcId="{723CDA74-4372-4DCE-925F-CB185BE35369}" destId="{4D57A58D-1E9A-4DED-996E-5EDBA0050B6B}" srcOrd="0" destOrd="0" presId="urn:microsoft.com/office/officeart/2005/8/layout/chevron2"/>
    <dgm:cxn modelId="{C10CBFF2-BD7A-45A4-9572-1D93BA685C2F}" type="presOf" srcId="{78DDA8BA-E7FF-40F0-98A8-924DF1CAB1AB}" destId="{382516ED-CD96-42D2-B2FD-8D3E67BE4361}" srcOrd="0" destOrd="0" presId="urn:microsoft.com/office/officeart/2005/8/layout/chevron2"/>
    <dgm:cxn modelId="{6279B1F5-CA16-4B7E-BB2E-9799A4419DB0}" type="presOf" srcId="{C221F81C-B0DA-48F1-8AD8-ADA46ABB5E08}" destId="{5476B9E3-8F0D-4508-A62D-63E11BDB2E70}" srcOrd="0" destOrd="0" presId="urn:microsoft.com/office/officeart/2005/8/layout/chevron2"/>
    <dgm:cxn modelId="{EFFAE7FB-57F5-437C-801F-6C6AB37063A9}" type="presOf" srcId="{841F0092-89E6-4617-A7A6-9F6560C6EF83}" destId="{6601FBF6-73EF-49AC-9681-7A5431BB7CEF}" srcOrd="0" destOrd="0" presId="urn:microsoft.com/office/officeart/2005/8/layout/chevron2"/>
    <dgm:cxn modelId="{9C03EDFF-ACBA-4EA9-8FA9-DF286F6551B5}" srcId="{BCA93452-3269-47D6-A804-FAEC24023EFE}" destId="{056B5DB7-3A81-4F48-A91A-AAFD17F78D4B}" srcOrd="3" destOrd="0" parTransId="{4BDA5C2E-EC29-41BA-8334-CB93F4B763F9}" sibTransId="{32DA1677-4DB3-4F79-94C1-772176A7CC78}"/>
    <dgm:cxn modelId="{FD3E0447-F1C1-4BCB-8625-5DF34FD0B09F}" type="presParOf" srcId="{F84592B5-7175-4EFE-8C76-B90F2A1C853D}" destId="{62E2FDC0-C374-41E4-B185-49A2A1172BF6}" srcOrd="0" destOrd="0" presId="urn:microsoft.com/office/officeart/2005/8/layout/chevron2"/>
    <dgm:cxn modelId="{354E255E-0DD6-4566-B3CE-AA8353853396}" type="presParOf" srcId="{62E2FDC0-C374-41E4-B185-49A2A1172BF6}" destId="{F11942A8-5CD2-4C32-9776-4859D9B8F772}" srcOrd="0" destOrd="0" presId="urn:microsoft.com/office/officeart/2005/8/layout/chevron2"/>
    <dgm:cxn modelId="{6D07F7B4-874B-43FC-8658-CE2F7D78FB66}" type="presParOf" srcId="{62E2FDC0-C374-41E4-B185-49A2A1172BF6}" destId="{96628200-25A3-40D1-BBF1-ABE0F12E30BA}" srcOrd="1" destOrd="0" presId="urn:microsoft.com/office/officeart/2005/8/layout/chevron2"/>
    <dgm:cxn modelId="{6F4931B6-1022-4AD1-BA3B-8A4C157C9766}" type="presParOf" srcId="{F84592B5-7175-4EFE-8C76-B90F2A1C853D}" destId="{0A3A5D5F-9CC6-41CF-AAD2-D56E7AA8F9B6}" srcOrd="1" destOrd="0" presId="urn:microsoft.com/office/officeart/2005/8/layout/chevron2"/>
    <dgm:cxn modelId="{1AB028B4-B49C-4BED-8EDB-BBCAC535490B}" type="presParOf" srcId="{F84592B5-7175-4EFE-8C76-B90F2A1C853D}" destId="{578C6030-1EED-4C19-A2CF-FE7FBEDD35B7}" srcOrd="2" destOrd="0" presId="urn:microsoft.com/office/officeart/2005/8/layout/chevron2"/>
    <dgm:cxn modelId="{689B5CCD-818C-4EAA-AAB1-9464EB487A39}" type="presParOf" srcId="{578C6030-1EED-4C19-A2CF-FE7FBEDD35B7}" destId="{EACEE660-68E1-40F1-B600-5D5C34BE7483}" srcOrd="0" destOrd="0" presId="urn:microsoft.com/office/officeart/2005/8/layout/chevron2"/>
    <dgm:cxn modelId="{304D17FA-C088-49D3-9C13-60360B76F376}" type="presParOf" srcId="{578C6030-1EED-4C19-A2CF-FE7FBEDD35B7}" destId="{52B7C3A2-4063-41C0-86F6-F01388A74EFD}" srcOrd="1" destOrd="0" presId="urn:microsoft.com/office/officeart/2005/8/layout/chevron2"/>
    <dgm:cxn modelId="{15AE9C8A-2639-4633-A2D6-705A7E54995A}" type="presParOf" srcId="{F84592B5-7175-4EFE-8C76-B90F2A1C853D}" destId="{CA6283FD-BC15-41F9-A9A7-4D8451F9AB97}" srcOrd="3" destOrd="0" presId="urn:microsoft.com/office/officeart/2005/8/layout/chevron2"/>
    <dgm:cxn modelId="{FB87BA39-2CEF-40B3-8D6F-FB21D593867E}" type="presParOf" srcId="{F84592B5-7175-4EFE-8C76-B90F2A1C853D}" destId="{E88861E4-9FEA-47A4-B13A-808829A24C08}" srcOrd="4" destOrd="0" presId="urn:microsoft.com/office/officeart/2005/8/layout/chevron2"/>
    <dgm:cxn modelId="{C6F3F6C3-F5B6-4CBD-A7D2-8EC942263DA5}" type="presParOf" srcId="{E88861E4-9FEA-47A4-B13A-808829A24C08}" destId="{E3D43DAB-1F46-466E-A0DB-52A89B733CE8}" srcOrd="0" destOrd="0" presId="urn:microsoft.com/office/officeart/2005/8/layout/chevron2"/>
    <dgm:cxn modelId="{1398D5C1-B061-40D9-B80F-C3205064DB2C}" type="presParOf" srcId="{E88861E4-9FEA-47A4-B13A-808829A24C08}" destId="{4D57A58D-1E9A-4DED-996E-5EDBA0050B6B}" srcOrd="1" destOrd="0" presId="urn:microsoft.com/office/officeart/2005/8/layout/chevron2"/>
    <dgm:cxn modelId="{113F74AA-77A6-406C-9618-B5FB0E46CDB5}" type="presParOf" srcId="{F84592B5-7175-4EFE-8C76-B90F2A1C853D}" destId="{EE35588B-5A75-4BF1-82F8-DA8EC3BB696F}" srcOrd="5" destOrd="0" presId="urn:microsoft.com/office/officeart/2005/8/layout/chevron2"/>
    <dgm:cxn modelId="{75DC494E-BC2A-4CBA-B4F2-88F51101171C}" type="presParOf" srcId="{F84592B5-7175-4EFE-8C76-B90F2A1C853D}" destId="{8AD0D23D-E423-44AB-A413-B63DC9FEFDB9}" srcOrd="6" destOrd="0" presId="urn:microsoft.com/office/officeart/2005/8/layout/chevron2"/>
    <dgm:cxn modelId="{8FD501DF-DCB1-49CC-958F-90351F97E1E6}" type="presParOf" srcId="{8AD0D23D-E423-44AB-A413-B63DC9FEFDB9}" destId="{1F480C89-2D2B-48DD-BAC2-B1B929CF2068}" srcOrd="0" destOrd="0" presId="urn:microsoft.com/office/officeart/2005/8/layout/chevron2"/>
    <dgm:cxn modelId="{51FBDA9A-F25F-48B9-AFC4-81CE2ADEF66D}" type="presParOf" srcId="{8AD0D23D-E423-44AB-A413-B63DC9FEFDB9}" destId="{EF179A00-37FA-4F65-94FC-D6BBCB179CFE}" srcOrd="1" destOrd="0" presId="urn:microsoft.com/office/officeart/2005/8/layout/chevron2"/>
    <dgm:cxn modelId="{C83CF49F-597B-47C9-8BD1-78FB3C1CA6F1}" type="presParOf" srcId="{F84592B5-7175-4EFE-8C76-B90F2A1C853D}" destId="{C8F59129-49D1-45C5-8382-5BF5256B411D}" srcOrd="7" destOrd="0" presId="urn:microsoft.com/office/officeart/2005/8/layout/chevron2"/>
    <dgm:cxn modelId="{4F0CB062-D132-43CF-B35F-F0940B5B9865}" type="presParOf" srcId="{F84592B5-7175-4EFE-8C76-B90F2A1C853D}" destId="{98885568-7CE3-4BAC-840A-D6C9995BC0DF}" srcOrd="8" destOrd="0" presId="urn:microsoft.com/office/officeart/2005/8/layout/chevron2"/>
    <dgm:cxn modelId="{4E9A2E0C-D84D-47B5-B3B7-0731C3B027FA}" type="presParOf" srcId="{98885568-7CE3-4BAC-840A-D6C9995BC0DF}" destId="{B4D22010-A1CD-4E35-938F-79A2B09FC00D}" srcOrd="0" destOrd="0" presId="urn:microsoft.com/office/officeart/2005/8/layout/chevron2"/>
    <dgm:cxn modelId="{A7B727B2-2226-4D10-B2E1-9786086CF3FB}" type="presParOf" srcId="{98885568-7CE3-4BAC-840A-D6C9995BC0DF}" destId="{1239D1AC-AAF1-43A4-A758-0355CD6420FF}" srcOrd="1" destOrd="0" presId="urn:microsoft.com/office/officeart/2005/8/layout/chevron2"/>
    <dgm:cxn modelId="{ACFF8E81-6117-4795-A569-E42770748F91}" type="presParOf" srcId="{F84592B5-7175-4EFE-8C76-B90F2A1C853D}" destId="{BA8C1842-D6CD-4D38-87BC-C5AB7A02BF79}" srcOrd="9" destOrd="0" presId="urn:microsoft.com/office/officeart/2005/8/layout/chevron2"/>
    <dgm:cxn modelId="{DA3F22D6-0EC2-4642-9F25-8496015A56D7}" type="presParOf" srcId="{F84592B5-7175-4EFE-8C76-B90F2A1C853D}" destId="{5059BD30-EB71-46C7-A44D-67DA815CA982}" srcOrd="10" destOrd="0" presId="urn:microsoft.com/office/officeart/2005/8/layout/chevron2"/>
    <dgm:cxn modelId="{C136AA07-3651-4529-B45B-81891AAD365B}" type="presParOf" srcId="{5059BD30-EB71-46C7-A44D-67DA815CA982}" destId="{6601FBF6-73EF-49AC-9681-7A5431BB7CEF}" srcOrd="0" destOrd="0" presId="urn:microsoft.com/office/officeart/2005/8/layout/chevron2"/>
    <dgm:cxn modelId="{C8178A5B-32B7-451A-9373-41D2907D64E5}" type="presParOf" srcId="{5059BD30-EB71-46C7-A44D-67DA815CA982}" destId="{5476B9E3-8F0D-4508-A62D-63E11BDB2E70}" srcOrd="1" destOrd="0" presId="urn:microsoft.com/office/officeart/2005/8/layout/chevron2"/>
    <dgm:cxn modelId="{654B2F32-E97A-4087-BD3A-E6185C5FFF85}" type="presParOf" srcId="{F84592B5-7175-4EFE-8C76-B90F2A1C853D}" destId="{A29267AE-69F4-4772-A90D-E299BDAD921D}" srcOrd="11" destOrd="0" presId="urn:microsoft.com/office/officeart/2005/8/layout/chevron2"/>
    <dgm:cxn modelId="{B075139A-3CA1-4A57-8BBF-B5695C3E17CF}" type="presParOf" srcId="{F84592B5-7175-4EFE-8C76-B90F2A1C853D}" destId="{1C5A8DD2-719E-4EEA-9A49-BE19CFA69849}" srcOrd="12" destOrd="0" presId="urn:microsoft.com/office/officeart/2005/8/layout/chevron2"/>
    <dgm:cxn modelId="{9CEACF15-71BD-4959-9A29-8BFFB374D3A0}" type="presParOf" srcId="{1C5A8DD2-719E-4EEA-9A49-BE19CFA69849}" destId="{4E1DF365-5B68-4F1B-8A61-DD98356D5A23}" srcOrd="0" destOrd="0" presId="urn:microsoft.com/office/officeart/2005/8/layout/chevron2"/>
    <dgm:cxn modelId="{BA202762-13A3-4F17-9A6A-3B81C5810582}" type="presParOf" srcId="{1C5A8DD2-719E-4EEA-9A49-BE19CFA69849}" destId="{382516ED-CD96-42D2-B2FD-8D3E67BE4361}" srcOrd="1" destOrd="0" presId="urn:microsoft.com/office/officeart/2005/8/layout/chevron2"/>
    <dgm:cxn modelId="{B98326EC-D605-45C7-8334-2D2B299C97BC}" type="presParOf" srcId="{F84592B5-7175-4EFE-8C76-B90F2A1C853D}" destId="{CC84C5AF-F34D-4660-BE2C-29A565CA2F8C}" srcOrd="13" destOrd="0" presId="urn:microsoft.com/office/officeart/2005/8/layout/chevron2"/>
    <dgm:cxn modelId="{861F7DFF-A958-45C2-9E73-E33903ADF259}" type="presParOf" srcId="{F84592B5-7175-4EFE-8C76-B90F2A1C853D}" destId="{2F6D3472-FF37-4252-8F03-BEC55ED8C0AD}" srcOrd="14" destOrd="0" presId="urn:microsoft.com/office/officeart/2005/8/layout/chevron2"/>
    <dgm:cxn modelId="{728801B4-1110-4684-B2B3-5C477977ADAA}" type="presParOf" srcId="{2F6D3472-FF37-4252-8F03-BEC55ED8C0AD}" destId="{2873BBC3-BE93-48DE-BDB6-717C6541E139}" srcOrd="0" destOrd="0" presId="urn:microsoft.com/office/officeart/2005/8/layout/chevron2"/>
    <dgm:cxn modelId="{E3B90A2A-9047-4EAD-8470-E114D48B6A06}" type="presParOf" srcId="{2F6D3472-FF37-4252-8F03-BEC55ED8C0AD}" destId="{34B2B64F-F7E4-4398-B33C-0B875E71198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B43596-1C11-4E49-8416-327DDE767922}">
      <dsp:nvSpPr>
        <dsp:cNvPr id="0" name=""/>
        <dsp:cNvSpPr/>
      </dsp:nvSpPr>
      <dsp:spPr>
        <a:xfrm>
          <a:off x="5066739" y="46893"/>
          <a:ext cx="1632840" cy="1632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Глобализация</a:t>
          </a:r>
          <a:endParaRPr lang="ru-RU" sz="1900" kern="1200" dirty="0"/>
        </a:p>
      </dsp:txBody>
      <dsp:txXfrm>
        <a:off x="5066739" y="46893"/>
        <a:ext cx="1632840" cy="1632840"/>
      </dsp:txXfrm>
    </dsp:sp>
    <dsp:sp modelId="{D7C02605-743B-42AB-9820-90369B1B8D12}">
      <dsp:nvSpPr>
        <dsp:cNvPr id="0" name=""/>
        <dsp:cNvSpPr/>
      </dsp:nvSpPr>
      <dsp:spPr>
        <a:xfrm>
          <a:off x="1227197" y="-165"/>
          <a:ext cx="6120112" cy="6120112"/>
        </a:xfrm>
        <a:prstGeom prst="circularArrow">
          <a:avLst>
            <a:gd name="adj1" fmla="val 5203"/>
            <a:gd name="adj2" fmla="val 336090"/>
            <a:gd name="adj3" fmla="val 21292522"/>
            <a:gd name="adj4" fmla="val 19766869"/>
            <a:gd name="adj5" fmla="val 60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FE338D-C1DD-4FB3-9342-D43959942B85}">
      <dsp:nvSpPr>
        <dsp:cNvPr id="0" name=""/>
        <dsp:cNvSpPr/>
      </dsp:nvSpPr>
      <dsp:spPr>
        <a:xfrm>
          <a:off x="6053064" y="3082488"/>
          <a:ext cx="1632840" cy="1632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900" kern="1200"/>
        </a:p>
      </dsp:txBody>
      <dsp:txXfrm>
        <a:off x="6053064" y="3082488"/>
        <a:ext cx="1632840" cy="1632840"/>
      </dsp:txXfrm>
    </dsp:sp>
    <dsp:sp modelId="{533532E0-36BC-4032-985C-FABB7D9FC62A}">
      <dsp:nvSpPr>
        <dsp:cNvPr id="0" name=""/>
        <dsp:cNvSpPr/>
      </dsp:nvSpPr>
      <dsp:spPr>
        <a:xfrm>
          <a:off x="1184295" y="73092"/>
          <a:ext cx="6120112" cy="6120112"/>
        </a:xfrm>
        <a:prstGeom prst="circularArrow">
          <a:avLst>
            <a:gd name="adj1" fmla="val 5203"/>
            <a:gd name="adj2" fmla="val 336090"/>
            <a:gd name="adj3" fmla="val 3613107"/>
            <a:gd name="adj4" fmla="val 2254117"/>
            <a:gd name="adj5" fmla="val 60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D7554E-4A98-4E37-AB09-DC2E76B6190A}">
      <dsp:nvSpPr>
        <dsp:cNvPr id="0" name=""/>
        <dsp:cNvSpPr/>
      </dsp:nvSpPr>
      <dsp:spPr>
        <a:xfrm>
          <a:off x="3175125" y="4958588"/>
          <a:ext cx="2224255" cy="1632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Технологические инновации</a:t>
          </a:r>
          <a:endParaRPr lang="ru-RU" sz="1900" kern="1200" dirty="0"/>
        </a:p>
      </dsp:txBody>
      <dsp:txXfrm>
        <a:off x="3175125" y="4958588"/>
        <a:ext cx="2224255" cy="1632840"/>
      </dsp:txXfrm>
    </dsp:sp>
    <dsp:sp modelId="{C60F4B96-380A-425D-8D1E-61DD19B25155}">
      <dsp:nvSpPr>
        <dsp:cNvPr id="0" name=""/>
        <dsp:cNvSpPr/>
      </dsp:nvSpPr>
      <dsp:spPr>
        <a:xfrm>
          <a:off x="1184295" y="86127"/>
          <a:ext cx="6120112" cy="6120112"/>
        </a:xfrm>
        <a:prstGeom prst="circularArrow">
          <a:avLst>
            <a:gd name="adj1" fmla="val 5203"/>
            <a:gd name="adj2" fmla="val 336090"/>
            <a:gd name="adj3" fmla="val 8209793"/>
            <a:gd name="adj4" fmla="val 6850804"/>
            <a:gd name="adj5" fmla="val 60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F0CE6-065F-4B78-96D7-0A8D4227A779}">
      <dsp:nvSpPr>
        <dsp:cNvPr id="0" name=""/>
        <dsp:cNvSpPr/>
      </dsp:nvSpPr>
      <dsp:spPr>
        <a:xfrm>
          <a:off x="888601" y="3082488"/>
          <a:ext cx="1632840" cy="1632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Социальные изменения</a:t>
          </a:r>
          <a:endParaRPr lang="ru-RU" sz="1900" kern="1200" dirty="0"/>
        </a:p>
      </dsp:txBody>
      <dsp:txXfrm>
        <a:off x="888601" y="3082488"/>
        <a:ext cx="1632840" cy="1632840"/>
      </dsp:txXfrm>
    </dsp:sp>
    <dsp:sp modelId="{127ABAFC-47FE-4699-96F2-30C7C7EFB4B6}">
      <dsp:nvSpPr>
        <dsp:cNvPr id="0" name=""/>
        <dsp:cNvSpPr/>
      </dsp:nvSpPr>
      <dsp:spPr>
        <a:xfrm>
          <a:off x="1227197" y="-165"/>
          <a:ext cx="6120112" cy="6120112"/>
        </a:xfrm>
        <a:prstGeom prst="circularArrow">
          <a:avLst>
            <a:gd name="adj1" fmla="val 5203"/>
            <a:gd name="adj2" fmla="val 336090"/>
            <a:gd name="adj3" fmla="val 12297041"/>
            <a:gd name="adj4" fmla="val 10771388"/>
            <a:gd name="adj5" fmla="val 60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1E557F-E3AE-4703-B024-7C7B51A97299}">
      <dsp:nvSpPr>
        <dsp:cNvPr id="0" name=""/>
        <dsp:cNvSpPr/>
      </dsp:nvSpPr>
      <dsp:spPr>
        <a:xfrm>
          <a:off x="1874926" y="46893"/>
          <a:ext cx="1632840" cy="1632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Цифровизация экономики</a:t>
          </a:r>
          <a:endParaRPr lang="ru-RU" sz="1900" kern="1200" dirty="0"/>
        </a:p>
      </dsp:txBody>
      <dsp:txXfrm>
        <a:off x="1874926" y="46893"/>
        <a:ext cx="1632840" cy="1632840"/>
      </dsp:txXfrm>
    </dsp:sp>
    <dsp:sp modelId="{6E36848C-91DA-4B01-A6CD-9273ADF2DB61}">
      <dsp:nvSpPr>
        <dsp:cNvPr id="0" name=""/>
        <dsp:cNvSpPr/>
      </dsp:nvSpPr>
      <dsp:spPr>
        <a:xfrm>
          <a:off x="1227197" y="-165"/>
          <a:ext cx="6120112" cy="6120112"/>
        </a:xfrm>
        <a:prstGeom prst="circularArrow">
          <a:avLst>
            <a:gd name="adj1" fmla="val 5203"/>
            <a:gd name="adj2" fmla="val 336090"/>
            <a:gd name="adj3" fmla="val 16864943"/>
            <a:gd name="adj4" fmla="val 15198967"/>
            <a:gd name="adj5" fmla="val 60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9A36E-F3B7-45D3-A7E5-6EEA4A59F307}">
      <dsp:nvSpPr>
        <dsp:cNvPr id="0" name=""/>
        <dsp:cNvSpPr/>
      </dsp:nvSpPr>
      <dsp:spPr>
        <a:xfrm>
          <a:off x="2778869" y="2464004"/>
          <a:ext cx="1619438" cy="1619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РАБОТО-ДАТЕЛЬ</a:t>
          </a:r>
        </a:p>
      </dsp:txBody>
      <dsp:txXfrm>
        <a:off x="3016030" y="2701165"/>
        <a:ext cx="1145116" cy="1145116"/>
      </dsp:txXfrm>
    </dsp:sp>
    <dsp:sp modelId="{B9736407-BC5F-4570-9771-D310633B1BB3}">
      <dsp:nvSpPr>
        <dsp:cNvPr id="0" name=""/>
        <dsp:cNvSpPr/>
      </dsp:nvSpPr>
      <dsp:spPr>
        <a:xfrm rot="16200000">
          <a:off x="3418902" y="1860928"/>
          <a:ext cx="339372" cy="585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3469808" y="2028842"/>
        <a:ext cx="237560" cy="351022"/>
      </dsp:txXfrm>
    </dsp:sp>
    <dsp:sp modelId="{BF097C9A-E7C6-4A8F-B873-1219C95E8463}">
      <dsp:nvSpPr>
        <dsp:cNvPr id="0" name=""/>
        <dsp:cNvSpPr/>
      </dsp:nvSpPr>
      <dsp:spPr>
        <a:xfrm>
          <a:off x="2517039" y="-92990"/>
          <a:ext cx="2143097" cy="19166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Проф. Знания, навыки</a:t>
          </a:r>
        </a:p>
      </dsp:txBody>
      <dsp:txXfrm>
        <a:off x="2830888" y="187700"/>
        <a:ext cx="1515399" cy="1355290"/>
      </dsp:txXfrm>
    </dsp:sp>
    <dsp:sp modelId="{407FC9D3-5A64-4E6E-BF02-FD8371A8C56C}">
      <dsp:nvSpPr>
        <dsp:cNvPr id="0" name=""/>
        <dsp:cNvSpPr/>
      </dsp:nvSpPr>
      <dsp:spPr>
        <a:xfrm rot="19800000">
          <a:off x="4376504" y="2440755"/>
          <a:ext cx="296340" cy="585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4382459" y="2579989"/>
        <a:ext cx="207438" cy="351022"/>
      </dsp:txXfrm>
    </dsp:sp>
    <dsp:sp modelId="{D360C9C5-A3A6-40B1-9AF0-79C024A9CA21}">
      <dsp:nvSpPr>
        <dsp:cNvPr id="0" name=""/>
        <dsp:cNvSpPr/>
      </dsp:nvSpPr>
      <dsp:spPr>
        <a:xfrm>
          <a:off x="4602757" y="1111198"/>
          <a:ext cx="2143097" cy="19166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+ </a:t>
          </a:r>
          <a:r>
            <a:rPr lang="ru-RU" sz="2000" kern="1200"/>
            <a:t>коммуника-бельность</a:t>
          </a:r>
          <a:endParaRPr lang="ru-RU" sz="2000" kern="1200" dirty="0"/>
        </a:p>
      </dsp:txBody>
      <dsp:txXfrm>
        <a:off x="4916606" y="1391888"/>
        <a:ext cx="1515399" cy="1355290"/>
      </dsp:txXfrm>
    </dsp:sp>
    <dsp:sp modelId="{C562979C-BB2C-494C-8EC7-EEFD1E5FC3D9}">
      <dsp:nvSpPr>
        <dsp:cNvPr id="0" name=""/>
        <dsp:cNvSpPr/>
      </dsp:nvSpPr>
      <dsp:spPr>
        <a:xfrm rot="1800000">
          <a:off x="4376504" y="3521654"/>
          <a:ext cx="296340" cy="585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4382459" y="3616437"/>
        <a:ext cx="207438" cy="351022"/>
      </dsp:txXfrm>
    </dsp:sp>
    <dsp:sp modelId="{9E95830C-3870-4FEA-99F0-E2FCBC4844CD}">
      <dsp:nvSpPr>
        <dsp:cNvPr id="0" name=""/>
        <dsp:cNvSpPr/>
      </dsp:nvSpPr>
      <dsp:spPr>
        <a:xfrm>
          <a:off x="4602757" y="3519578"/>
          <a:ext cx="2143097" cy="19166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+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 умение работать в команде</a:t>
          </a:r>
        </a:p>
      </dsp:txBody>
      <dsp:txXfrm>
        <a:off x="4916606" y="3800268"/>
        <a:ext cx="1515399" cy="1355290"/>
      </dsp:txXfrm>
    </dsp:sp>
    <dsp:sp modelId="{77F90ECD-237C-43D9-9C90-C0976C53569F}">
      <dsp:nvSpPr>
        <dsp:cNvPr id="0" name=""/>
        <dsp:cNvSpPr/>
      </dsp:nvSpPr>
      <dsp:spPr>
        <a:xfrm rot="5400000">
          <a:off x="3418902" y="4101481"/>
          <a:ext cx="339372" cy="585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>
        <a:off x="3469808" y="4167583"/>
        <a:ext cx="237560" cy="351022"/>
      </dsp:txXfrm>
    </dsp:sp>
    <dsp:sp modelId="{A34EE637-99D8-4C72-909B-17FBB5D283B2}">
      <dsp:nvSpPr>
        <dsp:cNvPr id="0" name=""/>
        <dsp:cNvSpPr/>
      </dsp:nvSpPr>
      <dsp:spPr>
        <a:xfrm>
          <a:off x="2517039" y="4723768"/>
          <a:ext cx="2143097" cy="19166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+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Умение решать проблемы</a:t>
          </a:r>
        </a:p>
      </dsp:txBody>
      <dsp:txXfrm>
        <a:off x="2830888" y="5004458"/>
        <a:ext cx="1515399" cy="1355290"/>
      </dsp:txXfrm>
    </dsp:sp>
    <dsp:sp modelId="{0E948F10-58FB-4820-BFE9-3E539140A018}">
      <dsp:nvSpPr>
        <dsp:cNvPr id="0" name=""/>
        <dsp:cNvSpPr/>
      </dsp:nvSpPr>
      <dsp:spPr>
        <a:xfrm rot="9000000">
          <a:off x="2504332" y="3521654"/>
          <a:ext cx="296340" cy="585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 rot="10800000">
        <a:off x="2587279" y="3616437"/>
        <a:ext cx="207438" cy="351022"/>
      </dsp:txXfrm>
    </dsp:sp>
    <dsp:sp modelId="{8F6B024B-5BCC-4E0E-A782-B22E392D7451}">
      <dsp:nvSpPr>
        <dsp:cNvPr id="0" name=""/>
        <dsp:cNvSpPr/>
      </dsp:nvSpPr>
      <dsp:spPr>
        <a:xfrm>
          <a:off x="431321" y="3519578"/>
          <a:ext cx="2143097" cy="19166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+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Лидерские качества</a:t>
          </a:r>
        </a:p>
      </dsp:txBody>
      <dsp:txXfrm>
        <a:off x="745170" y="3800268"/>
        <a:ext cx="1515399" cy="1355290"/>
      </dsp:txXfrm>
    </dsp:sp>
    <dsp:sp modelId="{1BFE28B9-CC1E-41A2-8D44-76B7B00817A6}">
      <dsp:nvSpPr>
        <dsp:cNvPr id="0" name=""/>
        <dsp:cNvSpPr/>
      </dsp:nvSpPr>
      <dsp:spPr>
        <a:xfrm rot="12600000">
          <a:off x="2504332" y="2440755"/>
          <a:ext cx="296340" cy="585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/>
        </a:p>
      </dsp:txBody>
      <dsp:txXfrm rot="10800000">
        <a:off x="2587279" y="2579989"/>
        <a:ext cx="207438" cy="351022"/>
      </dsp:txXfrm>
    </dsp:sp>
    <dsp:sp modelId="{3549B335-69AB-4E16-926F-F3553D8227E1}">
      <dsp:nvSpPr>
        <dsp:cNvPr id="0" name=""/>
        <dsp:cNvSpPr/>
      </dsp:nvSpPr>
      <dsp:spPr>
        <a:xfrm>
          <a:off x="431321" y="1111198"/>
          <a:ext cx="2143097" cy="19166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+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Критическое мышление</a:t>
          </a:r>
        </a:p>
      </dsp:txBody>
      <dsp:txXfrm>
        <a:off x="745170" y="1391888"/>
        <a:ext cx="1515399" cy="13552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182E5-FCB0-4B1C-80D9-B6E9C1796F9C}">
      <dsp:nvSpPr>
        <dsp:cNvPr id="0" name=""/>
        <dsp:cNvSpPr/>
      </dsp:nvSpPr>
      <dsp:spPr>
        <a:xfrm>
          <a:off x="4144038" y="2195628"/>
          <a:ext cx="3450273" cy="3450273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СИСТЕМА ВЫСШЕГО ОБРАЗОВАНИЯ</a:t>
          </a:r>
        </a:p>
      </dsp:txBody>
      <dsp:txXfrm>
        <a:off x="4837696" y="3003838"/>
        <a:ext cx="2062957" cy="1773512"/>
      </dsp:txXfrm>
    </dsp:sp>
    <dsp:sp modelId="{D6B8081B-FDB5-4263-8113-9AEB97723C7A}">
      <dsp:nvSpPr>
        <dsp:cNvPr id="0" name=""/>
        <dsp:cNvSpPr/>
      </dsp:nvSpPr>
      <dsp:spPr>
        <a:xfrm>
          <a:off x="2136606" y="1380109"/>
          <a:ext cx="2509290" cy="2509290"/>
        </a:xfrm>
        <a:prstGeom prst="gear6">
          <a:avLst/>
        </a:prstGeom>
        <a:solidFill>
          <a:schemeClr val="accent5">
            <a:hueOff val="18601681"/>
            <a:satOff val="-7104"/>
            <a:lumOff val="-215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РЫНОК ТРУДА</a:t>
          </a:r>
        </a:p>
      </dsp:txBody>
      <dsp:txXfrm>
        <a:off x="2768327" y="2015648"/>
        <a:ext cx="1245848" cy="1238212"/>
      </dsp:txXfrm>
    </dsp:sp>
    <dsp:sp modelId="{1C18BBCB-3997-4898-B399-03680BD27F1B}">
      <dsp:nvSpPr>
        <dsp:cNvPr id="0" name=""/>
        <dsp:cNvSpPr/>
      </dsp:nvSpPr>
      <dsp:spPr>
        <a:xfrm>
          <a:off x="4372393" y="1571385"/>
          <a:ext cx="4243836" cy="4243836"/>
        </a:xfrm>
        <a:prstGeom prst="circularArrow">
          <a:avLst>
            <a:gd name="adj1" fmla="val 4878"/>
            <a:gd name="adj2" fmla="val 312630"/>
            <a:gd name="adj3" fmla="val 3271219"/>
            <a:gd name="adj4" fmla="val 15054848"/>
            <a:gd name="adj5" fmla="val 569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98D252-0273-4F16-BA76-1A6B885996AC}">
      <dsp:nvSpPr>
        <dsp:cNvPr id="0" name=""/>
        <dsp:cNvSpPr/>
      </dsp:nvSpPr>
      <dsp:spPr>
        <a:xfrm>
          <a:off x="1692215" y="815976"/>
          <a:ext cx="3208754" cy="320875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18601681"/>
            <a:satOff val="-7104"/>
            <a:lumOff val="-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9EB06-E3D1-4D7C-B596-5DEB48F03006}">
      <dsp:nvSpPr>
        <dsp:cNvPr id="0" name=""/>
        <dsp:cNvSpPr/>
      </dsp:nvSpPr>
      <dsp:spPr>
        <a:xfrm>
          <a:off x="202115" y="0"/>
          <a:ext cx="5418667" cy="5418667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B30728-E321-4B40-B0A2-8772C9E8EF96}">
      <dsp:nvSpPr>
        <dsp:cNvPr id="0" name=""/>
        <dsp:cNvSpPr/>
      </dsp:nvSpPr>
      <dsp:spPr>
        <a:xfrm>
          <a:off x="2842693" y="558742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Недостаточная ориентация на востребованные профессии</a:t>
          </a:r>
        </a:p>
      </dsp:txBody>
      <dsp:txXfrm>
        <a:off x="2869558" y="585607"/>
        <a:ext cx="9086030" cy="496603"/>
      </dsp:txXfrm>
    </dsp:sp>
    <dsp:sp modelId="{0981C528-2AD2-46C1-B0A2-5145890737FA}">
      <dsp:nvSpPr>
        <dsp:cNvPr id="0" name=""/>
        <dsp:cNvSpPr/>
      </dsp:nvSpPr>
      <dsp:spPr>
        <a:xfrm>
          <a:off x="2842693" y="1177867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1729774"/>
              <a:satOff val="-8"/>
              <a:lumOff val="-24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Финансовая доступность образования</a:t>
          </a:r>
        </a:p>
      </dsp:txBody>
      <dsp:txXfrm>
        <a:off x="2869558" y="1204732"/>
        <a:ext cx="9086030" cy="496603"/>
      </dsp:txXfrm>
    </dsp:sp>
    <dsp:sp modelId="{0651E0EE-85C4-4006-AB5E-BF0157F35C51}">
      <dsp:nvSpPr>
        <dsp:cNvPr id="0" name=""/>
        <dsp:cNvSpPr/>
      </dsp:nvSpPr>
      <dsp:spPr>
        <a:xfrm>
          <a:off x="2842693" y="1796992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3459547"/>
              <a:satOff val="-16"/>
              <a:lumOff val="-48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Недооценка значения мягких навыков (критическое мышление коммуникативные навыки, умение работать в команде, эмоциональный интеллект и управление временем)</a:t>
          </a:r>
        </a:p>
      </dsp:txBody>
      <dsp:txXfrm>
        <a:off x="2869558" y="1823857"/>
        <a:ext cx="9086030" cy="496603"/>
      </dsp:txXfrm>
    </dsp:sp>
    <dsp:sp modelId="{EF604221-0E63-4FFF-B2DD-1AC2A51102CA}">
      <dsp:nvSpPr>
        <dsp:cNvPr id="0" name=""/>
        <dsp:cNvSpPr/>
      </dsp:nvSpPr>
      <dsp:spPr>
        <a:xfrm>
          <a:off x="2842693" y="2416117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5189321"/>
              <a:satOff val="-24"/>
              <a:lumOff val="-72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Нехватка квалифицированных преподавателей с реальным опытом работы на </a:t>
          </a:r>
          <a:r>
            <a:rPr lang="ru-RU" sz="1800" kern="1200"/>
            <a:t>рынке труда</a:t>
          </a:r>
          <a:endParaRPr lang="ru-RU" sz="1800" kern="1200" dirty="0"/>
        </a:p>
      </dsp:txBody>
      <dsp:txXfrm>
        <a:off x="2869558" y="2442982"/>
        <a:ext cx="9086030" cy="496603"/>
      </dsp:txXfrm>
    </dsp:sp>
    <dsp:sp modelId="{44A35AA9-6DC1-4DC1-94CE-C7F65AC874D2}">
      <dsp:nvSpPr>
        <dsp:cNvPr id="0" name=""/>
        <dsp:cNvSpPr/>
      </dsp:nvSpPr>
      <dsp:spPr>
        <a:xfrm>
          <a:off x="2842693" y="3035242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6919094"/>
              <a:satOff val="-33"/>
              <a:lumOff val="-96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Отсутствие взаимодействия между образовательным учреждениями и работодателем </a:t>
          </a:r>
        </a:p>
      </dsp:txBody>
      <dsp:txXfrm>
        <a:off x="2869558" y="3062107"/>
        <a:ext cx="9086030" cy="496603"/>
      </dsp:txXfrm>
    </dsp:sp>
    <dsp:sp modelId="{5FD6F9B2-8F4B-4D42-B2E5-86AE197FB52D}">
      <dsp:nvSpPr>
        <dsp:cNvPr id="0" name=""/>
        <dsp:cNvSpPr/>
      </dsp:nvSpPr>
      <dsp:spPr>
        <a:xfrm>
          <a:off x="2842693" y="3654367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8648868"/>
              <a:satOff val="-41"/>
              <a:lumOff val="-120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Недостаток практической подготовки</a:t>
          </a:r>
        </a:p>
      </dsp:txBody>
      <dsp:txXfrm>
        <a:off x="2869558" y="3681232"/>
        <a:ext cx="9086030" cy="496603"/>
      </dsp:txXfrm>
    </dsp:sp>
    <dsp:sp modelId="{4BF9F5EB-237E-4AF4-9AFA-6BE6CEF35C33}">
      <dsp:nvSpPr>
        <dsp:cNvPr id="0" name=""/>
        <dsp:cNvSpPr/>
      </dsp:nvSpPr>
      <dsp:spPr>
        <a:xfrm>
          <a:off x="2842693" y="4273492"/>
          <a:ext cx="9139760" cy="5503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-10378641"/>
              <a:satOff val="-49"/>
              <a:lumOff val="-145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Инертность образовательной системы</a:t>
          </a:r>
        </a:p>
      </dsp:txBody>
      <dsp:txXfrm>
        <a:off x="2869558" y="4300357"/>
        <a:ext cx="9086030" cy="4966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1942A8-5CD2-4C32-9776-4859D9B8F772}">
      <dsp:nvSpPr>
        <dsp:cNvPr id="0" name=""/>
        <dsp:cNvSpPr/>
      </dsp:nvSpPr>
      <dsp:spPr>
        <a:xfrm rot="5400000">
          <a:off x="-137879" y="141377"/>
          <a:ext cx="919199" cy="64343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1</a:t>
          </a:r>
        </a:p>
      </dsp:txBody>
      <dsp:txXfrm rot="-5400000">
        <a:off x="2" y="325217"/>
        <a:ext cx="643439" cy="275760"/>
      </dsp:txXfrm>
    </dsp:sp>
    <dsp:sp modelId="{96628200-25A3-40D1-BBF1-ABE0F12E30BA}">
      <dsp:nvSpPr>
        <dsp:cNvPr id="0" name=""/>
        <dsp:cNvSpPr/>
      </dsp:nvSpPr>
      <dsp:spPr>
        <a:xfrm rot="5400000">
          <a:off x="5699879" y="-5052942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Обновление образовательных программ с учетом изменений в профессиях и потребностях рынка</a:t>
          </a:r>
        </a:p>
      </dsp:txBody>
      <dsp:txXfrm rot="-5400000">
        <a:off x="643439" y="32665"/>
        <a:ext cx="10681193" cy="539145"/>
      </dsp:txXfrm>
    </dsp:sp>
    <dsp:sp modelId="{EACEE660-68E1-40F1-B600-5D5C34BE7483}">
      <dsp:nvSpPr>
        <dsp:cNvPr id="0" name=""/>
        <dsp:cNvSpPr/>
      </dsp:nvSpPr>
      <dsp:spPr>
        <a:xfrm rot="5400000">
          <a:off x="-137879" y="988778"/>
          <a:ext cx="919199" cy="643439"/>
        </a:xfrm>
        <a:prstGeom prst="chevron">
          <a:avLst/>
        </a:prstGeom>
        <a:solidFill>
          <a:schemeClr val="accent5">
            <a:hueOff val="2657383"/>
            <a:satOff val="-1015"/>
            <a:lumOff val="-308"/>
            <a:alphaOff val="0"/>
          </a:schemeClr>
        </a:solidFill>
        <a:ln w="15875" cap="flat" cmpd="sng" algn="ctr">
          <a:solidFill>
            <a:schemeClr val="accent5">
              <a:hueOff val="2657383"/>
              <a:satOff val="-1015"/>
              <a:lumOff val="-3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2</a:t>
          </a:r>
        </a:p>
      </dsp:txBody>
      <dsp:txXfrm rot="-5400000">
        <a:off x="2" y="1172618"/>
        <a:ext cx="643439" cy="275760"/>
      </dsp:txXfrm>
    </dsp:sp>
    <dsp:sp modelId="{52B7C3A2-4063-41C0-86F6-F01388A74EFD}">
      <dsp:nvSpPr>
        <dsp:cNvPr id="0" name=""/>
        <dsp:cNvSpPr/>
      </dsp:nvSpPr>
      <dsp:spPr>
        <a:xfrm rot="5400000">
          <a:off x="5699879" y="-4205542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2657383"/>
              <a:satOff val="-1015"/>
              <a:lumOff val="-3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развитие системы дуального образования</a:t>
          </a:r>
        </a:p>
      </dsp:txBody>
      <dsp:txXfrm rot="-5400000">
        <a:off x="643439" y="880065"/>
        <a:ext cx="10681193" cy="539145"/>
      </dsp:txXfrm>
    </dsp:sp>
    <dsp:sp modelId="{E3D43DAB-1F46-466E-A0DB-52A89B733CE8}">
      <dsp:nvSpPr>
        <dsp:cNvPr id="0" name=""/>
        <dsp:cNvSpPr/>
      </dsp:nvSpPr>
      <dsp:spPr>
        <a:xfrm rot="5400000">
          <a:off x="-137879" y="1836178"/>
          <a:ext cx="919199" cy="643439"/>
        </a:xfrm>
        <a:prstGeom prst="chevron">
          <a:avLst/>
        </a:prstGeom>
        <a:solidFill>
          <a:schemeClr val="accent5">
            <a:hueOff val="5314766"/>
            <a:satOff val="-2030"/>
            <a:lumOff val="-616"/>
            <a:alphaOff val="0"/>
          </a:schemeClr>
        </a:solidFill>
        <a:ln w="15875" cap="flat" cmpd="sng" algn="ctr">
          <a:solidFill>
            <a:schemeClr val="accent5">
              <a:hueOff val="5314766"/>
              <a:satOff val="-2030"/>
              <a:lumOff val="-6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3</a:t>
          </a:r>
        </a:p>
      </dsp:txBody>
      <dsp:txXfrm rot="-5400000">
        <a:off x="2" y="2020018"/>
        <a:ext cx="643439" cy="275760"/>
      </dsp:txXfrm>
    </dsp:sp>
    <dsp:sp modelId="{4D57A58D-1E9A-4DED-996E-5EDBA0050B6B}">
      <dsp:nvSpPr>
        <dsp:cNvPr id="0" name=""/>
        <dsp:cNvSpPr/>
      </dsp:nvSpPr>
      <dsp:spPr>
        <a:xfrm rot="5400000">
          <a:off x="5699879" y="-3394408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5314766"/>
              <a:satOff val="-2030"/>
              <a:lumOff val="-6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усиление взаимодействия между образовательными учреждениями и работодателями</a:t>
          </a:r>
        </a:p>
      </dsp:txBody>
      <dsp:txXfrm rot="-5400000">
        <a:off x="643439" y="1691199"/>
        <a:ext cx="10681193" cy="539145"/>
      </dsp:txXfrm>
    </dsp:sp>
    <dsp:sp modelId="{1F480C89-2D2B-48DD-BAC2-B1B929CF2068}">
      <dsp:nvSpPr>
        <dsp:cNvPr id="0" name=""/>
        <dsp:cNvSpPr/>
      </dsp:nvSpPr>
      <dsp:spPr>
        <a:xfrm rot="5400000">
          <a:off x="-137879" y="2683579"/>
          <a:ext cx="919199" cy="643439"/>
        </a:xfrm>
        <a:prstGeom prst="chevron">
          <a:avLst/>
        </a:prstGeom>
        <a:solidFill>
          <a:schemeClr val="accent5">
            <a:hueOff val="7972149"/>
            <a:satOff val="-3045"/>
            <a:lumOff val="-924"/>
            <a:alphaOff val="0"/>
          </a:schemeClr>
        </a:solidFill>
        <a:ln w="15875" cap="flat" cmpd="sng" algn="ctr">
          <a:solidFill>
            <a:schemeClr val="accent5">
              <a:hueOff val="7972149"/>
              <a:satOff val="-3045"/>
              <a:lumOff val="-9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4</a:t>
          </a:r>
        </a:p>
      </dsp:txBody>
      <dsp:txXfrm rot="-5400000">
        <a:off x="2" y="2867419"/>
        <a:ext cx="643439" cy="275760"/>
      </dsp:txXfrm>
    </dsp:sp>
    <dsp:sp modelId="{EF179A00-37FA-4F65-94FC-D6BBCB179CFE}">
      <dsp:nvSpPr>
        <dsp:cNvPr id="0" name=""/>
        <dsp:cNvSpPr/>
      </dsp:nvSpPr>
      <dsp:spPr>
        <a:xfrm rot="5400000">
          <a:off x="5699879" y="-2547007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7972149"/>
              <a:satOff val="-3045"/>
              <a:lumOff val="-9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внедрение инновационных методов обучения и акцент на развитие мягких навыков</a:t>
          </a:r>
        </a:p>
      </dsp:txBody>
      <dsp:txXfrm rot="-5400000">
        <a:off x="643439" y="2538600"/>
        <a:ext cx="10681193" cy="539145"/>
      </dsp:txXfrm>
    </dsp:sp>
    <dsp:sp modelId="{B4D22010-A1CD-4E35-938F-79A2B09FC00D}">
      <dsp:nvSpPr>
        <dsp:cNvPr id="0" name=""/>
        <dsp:cNvSpPr/>
      </dsp:nvSpPr>
      <dsp:spPr>
        <a:xfrm rot="5400000">
          <a:off x="-137879" y="3530980"/>
          <a:ext cx="919199" cy="643439"/>
        </a:xfrm>
        <a:prstGeom prst="chevron">
          <a:avLst/>
        </a:prstGeom>
        <a:solidFill>
          <a:schemeClr val="accent5">
            <a:hueOff val="10629532"/>
            <a:satOff val="-4059"/>
            <a:lumOff val="-1233"/>
            <a:alphaOff val="0"/>
          </a:schemeClr>
        </a:solidFill>
        <a:ln w="15875" cap="flat" cmpd="sng" algn="ctr">
          <a:solidFill>
            <a:schemeClr val="accent5">
              <a:hueOff val="10629532"/>
              <a:satOff val="-4059"/>
              <a:lumOff val="-12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5</a:t>
          </a:r>
        </a:p>
      </dsp:txBody>
      <dsp:txXfrm rot="-5400000">
        <a:off x="2" y="3714820"/>
        <a:ext cx="643439" cy="275760"/>
      </dsp:txXfrm>
    </dsp:sp>
    <dsp:sp modelId="{1239D1AC-AAF1-43A4-A758-0355CD6420FF}">
      <dsp:nvSpPr>
        <dsp:cNvPr id="0" name=""/>
        <dsp:cNvSpPr/>
      </dsp:nvSpPr>
      <dsp:spPr>
        <a:xfrm rot="5400000">
          <a:off x="5699879" y="-1627443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0629532"/>
              <a:satOff val="-4059"/>
              <a:lumOff val="-12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совершенствование механизмов карьерной ориентации и профориентации на всех уровнях образовательного процесса</a:t>
          </a:r>
        </a:p>
      </dsp:txBody>
      <dsp:txXfrm rot="-5400000">
        <a:off x="643439" y="3458164"/>
        <a:ext cx="10681193" cy="539145"/>
      </dsp:txXfrm>
    </dsp:sp>
    <dsp:sp modelId="{6601FBF6-73EF-49AC-9681-7A5431BB7CEF}">
      <dsp:nvSpPr>
        <dsp:cNvPr id="0" name=""/>
        <dsp:cNvSpPr/>
      </dsp:nvSpPr>
      <dsp:spPr>
        <a:xfrm rot="5400000">
          <a:off x="-137879" y="4378381"/>
          <a:ext cx="919199" cy="643439"/>
        </a:xfrm>
        <a:prstGeom prst="chevron">
          <a:avLst/>
        </a:prstGeom>
        <a:solidFill>
          <a:schemeClr val="accent5">
            <a:hueOff val="13286916"/>
            <a:satOff val="-5074"/>
            <a:lumOff val="-1541"/>
            <a:alphaOff val="0"/>
          </a:schemeClr>
        </a:solidFill>
        <a:ln w="15875" cap="flat" cmpd="sng" algn="ctr">
          <a:solidFill>
            <a:schemeClr val="accent5">
              <a:hueOff val="13286916"/>
              <a:satOff val="-5074"/>
              <a:lumOff val="-15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6</a:t>
          </a:r>
        </a:p>
      </dsp:txBody>
      <dsp:txXfrm rot="-5400000">
        <a:off x="2" y="4562221"/>
        <a:ext cx="643439" cy="275760"/>
      </dsp:txXfrm>
    </dsp:sp>
    <dsp:sp modelId="{5476B9E3-8F0D-4508-A62D-63E11BDB2E70}">
      <dsp:nvSpPr>
        <dsp:cNvPr id="0" name=""/>
        <dsp:cNvSpPr/>
      </dsp:nvSpPr>
      <dsp:spPr>
        <a:xfrm rot="5400000">
          <a:off x="5699879" y="-780042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3286916"/>
              <a:satOff val="-5074"/>
              <a:lumOff val="-15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развитие научной и исследовательской составляющей в образовательном процессе</a:t>
          </a:r>
        </a:p>
      </dsp:txBody>
      <dsp:txXfrm rot="-5400000">
        <a:off x="643439" y="4305565"/>
        <a:ext cx="10681193" cy="539145"/>
      </dsp:txXfrm>
    </dsp:sp>
    <dsp:sp modelId="{4E1DF365-5B68-4F1B-8A61-DD98356D5A23}">
      <dsp:nvSpPr>
        <dsp:cNvPr id="0" name=""/>
        <dsp:cNvSpPr/>
      </dsp:nvSpPr>
      <dsp:spPr>
        <a:xfrm rot="5400000">
          <a:off x="-137879" y="5225782"/>
          <a:ext cx="919199" cy="643439"/>
        </a:xfrm>
        <a:prstGeom prst="chevron">
          <a:avLst/>
        </a:prstGeom>
        <a:solidFill>
          <a:schemeClr val="accent5">
            <a:hueOff val="15944299"/>
            <a:satOff val="-6089"/>
            <a:lumOff val="-1849"/>
            <a:alphaOff val="0"/>
          </a:schemeClr>
        </a:solidFill>
        <a:ln w="15875" cap="flat" cmpd="sng" algn="ctr">
          <a:solidFill>
            <a:schemeClr val="accent5">
              <a:hueOff val="15944299"/>
              <a:satOff val="-6089"/>
              <a:lumOff val="-18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7</a:t>
          </a:r>
        </a:p>
      </dsp:txBody>
      <dsp:txXfrm rot="-5400000">
        <a:off x="2" y="5409622"/>
        <a:ext cx="643439" cy="275760"/>
      </dsp:txXfrm>
    </dsp:sp>
    <dsp:sp modelId="{382516ED-CD96-42D2-B2FD-8D3E67BE4361}">
      <dsp:nvSpPr>
        <dsp:cNvPr id="0" name=""/>
        <dsp:cNvSpPr/>
      </dsp:nvSpPr>
      <dsp:spPr>
        <a:xfrm rot="5400000">
          <a:off x="5699879" y="67358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5944299"/>
              <a:satOff val="-6089"/>
              <a:lumOff val="-18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интеграция системы образования с цифровыми технологиями</a:t>
          </a:r>
        </a:p>
      </dsp:txBody>
      <dsp:txXfrm rot="-5400000">
        <a:off x="643439" y="5152966"/>
        <a:ext cx="10681193" cy="539145"/>
      </dsp:txXfrm>
    </dsp:sp>
    <dsp:sp modelId="{2873BBC3-BE93-48DE-BDB6-717C6541E139}">
      <dsp:nvSpPr>
        <dsp:cNvPr id="0" name=""/>
        <dsp:cNvSpPr/>
      </dsp:nvSpPr>
      <dsp:spPr>
        <a:xfrm rot="5400000">
          <a:off x="-137879" y="6073182"/>
          <a:ext cx="919199" cy="643439"/>
        </a:xfrm>
        <a:prstGeom prst="chevron">
          <a:avLst/>
        </a:prstGeom>
        <a:solidFill>
          <a:schemeClr val="accent5">
            <a:hueOff val="18601681"/>
            <a:satOff val="-7104"/>
            <a:lumOff val="-2157"/>
            <a:alphaOff val="0"/>
          </a:schemeClr>
        </a:solidFill>
        <a:ln w="15875" cap="flat" cmpd="sng" algn="ctr">
          <a:solidFill>
            <a:schemeClr val="accent5">
              <a:hueOff val="18601681"/>
              <a:satOff val="-7104"/>
              <a:lumOff val="-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8</a:t>
          </a:r>
        </a:p>
      </dsp:txBody>
      <dsp:txXfrm rot="-5400000">
        <a:off x="2" y="6257022"/>
        <a:ext cx="643439" cy="275760"/>
      </dsp:txXfrm>
    </dsp:sp>
    <dsp:sp modelId="{34B2B64F-F7E4-4398-B33C-0B875E711989}">
      <dsp:nvSpPr>
        <dsp:cNvPr id="0" name=""/>
        <dsp:cNvSpPr/>
      </dsp:nvSpPr>
      <dsp:spPr>
        <a:xfrm rot="5400000">
          <a:off x="5699879" y="914759"/>
          <a:ext cx="597479" cy="107103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8601681"/>
              <a:satOff val="-7104"/>
              <a:lumOff val="-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Государственная поддержка и регулирование </a:t>
          </a:r>
        </a:p>
      </dsp:txBody>
      <dsp:txXfrm rot="-5400000">
        <a:off x="643439" y="6000367"/>
        <a:ext cx="10681193" cy="539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106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109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587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28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0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43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83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892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014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591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966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43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517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885442F-67D5-4689-AF9C-FE7266890CF1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CAF2701-B88A-42C7-98B0-8947EF3C1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497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 /><Relationship Id="rId3" Type="http://schemas.openxmlformats.org/officeDocument/2006/relationships/diagramLayout" Target="../diagrams/layout1.xml" /><Relationship Id="rId7" Type="http://schemas.openxmlformats.org/officeDocument/2006/relationships/image" Target="../media/image2.png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7.xml" /><Relationship Id="rId6" Type="http://schemas.microsoft.com/office/2007/relationships/diagramDrawing" Target="../diagrams/drawing1.xml" /><Relationship Id="rId5" Type="http://schemas.openxmlformats.org/officeDocument/2006/relationships/diagramColors" Target="../diagrams/colors1.xml" /><Relationship Id="rId4" Type="http://schemas.openxmlformats.org/officeDocument/2006/relationships/diagramQuickStyle" Target="../diagrams/quickStyle1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 /><Relationship Id="rId7" Type="http://schemas.openxmlformats.org/officeDocument/2006/relationships/image" Target="../media/image3.png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7.xml" /><Relationship Id="rId6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4" Type="http://schemas.openxmlformats.org/officeDocument/2006/relationships/diagramQuickStyle" Target="../diagrams/quickStyle2.xml" 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 /><Relationship Id="rId3" Type="http://schemas.openxmlformats.org/officeDocument/2006/relationships/image" Target="../media/image2.png" /><Relationship Id="rId7" Type="http://schemas.openxmlformats.org/officeDocument/2006/relationships/diagramColors" Target="../diagrams/colors3.xml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Relationship Id="rId6" Type="http://schemas.openxmlformats.org/officeDocument/2006/relationships/diagramQuickStyle" Target="../diagrams/quickStyle3.xml" /><Relationship Id="rId5" Type="http://schemas.openxmlformats.org/officeDocument/2006/relationships/diagramLayout" Target="../diagrams/layout3.xml" /><Relationship Id="rId4" Type="http://schemas.openxmlformats.org/officeDocument/2006/relationships/diagramData" Target="../diagrams/data3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 /><Relationship Id="rId2" Type="http://schemas.openxmlformats.org/officeDocument/2006/relationships/diagramData" Target="../diagrams/data4.xml" /><Relationship Id="rId1" Type="http://schemas.openxmlformats.org/officeDocument/2006/relationships/slideLayout" Target="../slideLayouts/slideLayout7.xml" /><Relationship Id="rId6" Type="http://schemas.microsoft.com/office/2007/relationships/diagramDrawing" Target="../diagrams/drawing4.xml" /><Relationship Id="rId5" Type="http://schemas.openxmlformats.org/officeDocument/2006/relationships/diagramColors" Target="../diagrams/colors4.xml" /><Relationship Id="rId4" Type="http://schemas.openxmlformats.org/officeDocument/2006/relationships/diagramQuickStyle" Target="../diagrams/quickStyle4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 /><Relationship Id="rId2" Type="http://schemas.openxmlformats.org/officeDocument/2006/relationships/diagramData" Target="../diagrams/data5.xml" /><Relationship Id="rId1" Type="http://schemas.openxmlformats.org/officeDocument/2006/relationships/slideLayout" Target="../slideLayouts/slideLayout7.xml" /><Relationship Id="rId6" Type="http://schemas.microsoft.com/office/2007/relationships/diagramDrawing" Target="../diagrams/drawing5.xml" /><Relationship Id="rId5" Type="http://schemas.openxmlformats.org/officeDocument/2006/relationships/diagramColors" Target="../diagrams/colors5.xml" /><Relationship Id="rId4" Type="http://schemas.openxmlformats.org/officeDocument/2006/relationships/diagramQuickStyle" Target="../diagrams/quickStyle5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8.pn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D64CB2-B778-181C-0FF5-5C375CB5A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497"/>
            <a:ext cx="12192000" cy="48166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4C248A-3F86-4534-A8FC-08EEBB526F10}"/>
              </a:ext>
            </a:extLst>
          </p:cNvPr>
          <p:cNvSpPr txBox="1"/>
          <p:nvPr/>
        </p:nvSpPr>
        <p:spPr>
          <a:xfrm>
            <a:off x="483501" y="821913"/>
            <a:ext cx="66552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КАДРЫ В АРХИТЕКТУРНО-СТРОИТЕЛЬНОМ ПРОЕКТИРОВАНИИ. </a:t>
            </a:r>
          </a:p>
          <a:p>
            <a:r>
              <a:rPr lang="ru-RU" sz="3600" b="1" dirty="0">
                <a:solidFill>
                  <a:schemeClr val="bg1"/>
                </a:solidFill>
              </a:rPr>
              <a:t>АДАПТАЦИЯ ВЫСШЕГО ОБРАЗОВАНИЯ К РЕАЛЬНЫМ ПОТРЕБНОСТЯМ РЫНКА</a:t>
            </a:r>
            <a:endParaRPr lang="ru-RU" sz="3600" b="1" dirty="0">
              <a:solidFill>
                <a:schemeClr val="bg1"/>
              </a:solidFill>
              <a:latin typeface="Montserrat SemiBold" panose="000007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1F0C23-D4B7-4220-893B-39C94E61C351}"/>
              </a:ext>
            </a:extLst>
          </p:cNvPr>
          <p:cNvSpPr txBox="1"/>
          <p:nvPr/>
        </p:nvSpPr>
        <p:spPr>
          <a:xfrm>
            <a:off x="483501" y="5317756"/>
            <a:ext cx="74350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232244"/>
                </a:solidFill>
                <a:latin typeface="Montserrat" panose="00000500000000000000" pitchFamily="2" charset="-52"/>
              </a:rPr>
              <a:t>Пруцкова Елена Юрьевна</a:t>
            </a:r>
            <a:endParaRPr lang="ru-RU" sz="1400" b="1" dirty="0">
              <a:solidFill>
                <a:srgbClr val="232244"/>
              </a:solidFill>
              <a:latin typeface="Montserrat SemiBold" panose="00000700000000000000" pitchFamily="2" charset="-52"/>
            </a:endParaRPr>
          </a:p>
          <a:p>
            <a:r>
              <a:rPr lang="ru-RU" sz="1400" dirty="0">
                <a:solidFill>
                  <a:srgbClr val="232244"/>
                </a:solidFill>
                <a:latin typeface="Montserrat" panose="00000500000000000000" pitchFamily="2" charset="-52"/>
              </a:rPr>
              <a:t>Доцент кафедры Архитектуры ЮУрГУ (НИУ)</a:t>
            </a:r>
          </a:p>
          <a:p>
            <a:r>
              <a:rPr lang="ru-RU" sz="1400" dirty="0">
                <a:solidFill>
                  <a:srgbClr val="232244"/>
                </a:solidFill>
                <a:latin typeface="Montserrat" panose="00000500000000000000" pitchFamily="2" charset="-52"/>
              </a:rPr>
              <a:t>Директор, главный архитектор проектов ООО «АБ «Портал»</a:t>
            </a:r>
          </a:p>
        </p:txBody>
      </p:sp>
    </p:spTree>
    <p:extLst>
      <p:ext uri="{BB962C8B-B14F-4D97-AF65-F5344CB8AC3E}">
        <p14:creationId xmlns:p14="http://schemas.microsoft.com/office/powerpoint/2010/main" val="1828904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BC4A71-22C3-8096-226D-677A9EC5E95E}"/>
              </a:ext>
            </a:extLst>
          </p:cNvPr>
          <p:cNvSpPr txBox="1"/>
          <p:nvPr/>
        </p:nvSpPr>
        <p:spPr>
          <a:xfrm>
            <a:off x="6435306" y="3869157"/>
            <a:ext cx="557266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/>
              <a:t>недостаточная гибкость и медленная адаптация образовательных программ к изменениям на рынке труда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/>
              <a:t>Разрыв между теоретической подготовкой в вузах и практическими навыками, которые требуются работодателям</a:t>
            </a: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520408FC-BF6C-894A-09C4-ADAFFE5F43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437041"/>
              </p:ext>
            </p:extLst>
          </p:nvPr>
        </p:nvGraphicFramePr>
        <p:xfrm>
          <a:off x="-827379" y="132347"/>
          <a:ext cx="8574507" cy="6593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CFAD17-E8AD-CB5B-5C9F-4DD8E42C0F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8235" y="1518702"/>
            <a:ext cx="3351463" cy="332934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02A7A0C-45BC-380B-A254-DBAFB06290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457" y="1261810"/>
            <a:ext cx="4221300" cy="254267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F618B63-7D6C-6DD1-C40F-7C41FD8EB72E}"/>
              </a:ext>
            </a:extLst>
          </p:cNvPr>
          <p:cNvSpPr txBox="1"/>
          <p:nvPr/>
        </p:nvSpPr>
        <p:spPr>
          <a:xfrm>
            <a:off x="7021847" y="444644"/>
            <a:ext cx="4956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ВЫСШЕЕ УЧЕБНОЕ ЗАВЕДЕНИЕ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77F081E-AAE1-FF6B-C19C-45B2DA3FDF0D}"/>
              </a:ext>
            </a:extLst>
          </p:cNvPr>
          <p:cNvCxnSpPr>
            <a:cxnSpLocks/>
          </p:cNvCxnSpPr>
          <p:nvPr/>
        </p:nvCxnSpPr>
        <p:spPr>
          <a:xfrm flipH="1">
            <a:off x="6504318" y="3856243"/>
            <a:ext cx="557266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47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19771-AFE5-84F7-7E3C-7855F320C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09343D6B-7BAC-323B-11AA-4B8E3054C2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7508823"/>
              </p:ext>
            </p:extLst>
          </p:nvPr>
        </p:nvGraphicFramePr>
        <p:xfrm>
          <a:off x="-155331" y="155276"/>
          <a:ext cx="7177177" cy="6547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E2347D-49CA-A12A-1E7E-4E33520895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457" y="1261810"/>
            <a:ext cx="4221300" cy="25426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3D495E-4E99-297D-3940-A41D6DCDC1F0}"/>
              </a:ext>
            </a:extLst>
          </p:cNvPr>
          <p:cNvSpPr txBox="1"/>
          <p:nvPr/>
        </p:nvSpPr>
        <p:spPr>
          <a:xfrm>
            <a:off x="7021847" y="444644"/>
            <a:ext cx="4956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ВЫСШЕЕ УЧЕБНОЕ ЗАВЕДЕНИЕ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C252A05-3F7A-B973-8829-6C743CB0C480}"/>
              </a:ext>
            </a:extLst>
          </p:cNvPr>
          <p:cNvCxnSpPr>
            <a:cxnSpLocks/>
          </p:cNvCxnSpPr>
          <p:nvPr/>
        </p:nvCxnSpPr>
        <p:spPr>
          <a:xfrm flipH="1">
            <a:off x="6866627" y="3856243"/>
            <a:ext cx="521035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A7111DA-AE95-3639-1F23-927413E83725}"/>
              </a:ext>
            </a:extLst>
          </p:cNvPr>
          <p:cNvSpPr txBox="1"/>
          <p:nvPr/>
        </p:nvSpPr>
        <p:spPr>
          <a:xfrm>
            <a:off x="6797616" y="3908004"/>
            <a:ext cx="534837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традиционные образовательные программы зачастую не уделяют должного внимания развитию этих навыков, что является причиной разрыва между подготовкой специалистов и потребностями рынка. </a:t>
            </a:r>
          </a:p>
          <a:p>
            <a:r>
              <a:rPr lang="ru-RU" b="1" dirty="0"/>
              <a:t>Несоответствие между подготовкой специалистов и потребностями рынка труда ведет к росту молодежной безработицы и скрытой безработицы </a:t>
            </a:r>
          </a:p>
        </p:txBody>
      </p:sp>
    </p:spTree>
    <p:extLst>
      <p:ext uri="{BB962C8B-B14F-4D97-AF65-F5344CB8AC3E}">
        <p14:creationId xmlns:p14="http://schemas.microsoft.com/office/powerpoint/2010/main" val="3788797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1674E-C0E2-70C6-71F5-01ECDF84B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57E692-6FC5-237A-4ACA-E8DD0FE17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52" y="4050907"/>
            <a:ext cx="4221300" cy="2542674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A27CC426-12A1-5AFF-54CE-516F4BD14025}"/>
              </a:ext>
            </a:extLst>
          </p:cNvPr>
          <p:cNvCxnSpPr>
            <a:cxnSpLocks/>
          </p:cNvCxnSpPr>
          <p:nvPr/>
        </p:nvCxnSpPr>
        <p:spPr>
          <a:xfrm flipH="1">
            <a:off x="6957911" y="3096800"/>
            <a:ext cx="521035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77A99D-2ECE-703F-B310-4AB783066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38022" cy="4210048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E2E52C74-DAFC-F075-9DAF-CE31C6474B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7721679"/>
              </p:ext>
            </p:extLst>
          </p:nvPr>
        </p:nvGraphicFramePr>
        <p:xfrm>
          <a:off x="23734" y="292387"/>
          <a:ext cx="8915399" cy="627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D13E913-9ED4-5F91-FA60-BBE008D5E437}"/>
              </a:ext>
            </a:extLst>
          </p:cNvPr>
          <p:cNvSpPr txBox="1"/>
          <p:nvPr/>
        </p:nvSpPr>
        <p:spPr>
          <a:xfrm>
            <a:off x="213633" y="6273225"/>
            <a:ext cx="6134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Механизмы взаимодействия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BF99FA-78E7-D3CE-C2EF-40CF797C418A}"/>
              </a:ext>
            </a:extLst>
          </p:cNvPr>
          <p:cNvSpPr txBox="1"/>
          <p:nvPr/>
        </p:nvSpPr>
        <p:spPr>
          <a:xfrm>
            <a:off x="7518886" y="2514833"/>
            <a:ext cx="4956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ВЫСШЕЕ ОБРАЗОВАНИЕ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365E7A-E171-767C-B2D1-A89939200314}"/>
              </a:ext>
            </a:extLst>
          </p:cNvPr>
          <p:cNvSpPr txBox="1"/>
          <p:nvPr/>
        </p:nvSpPr>
        <p:spPr>
          <a:xfrm>
            <a:off x="189088" y="4629746"/>
            <a:ext cx="50240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/>
                </a:solidFill>
              </a:rPr>
              <a:t>потребностях рынка в высококвалифицированных кадрах</a:t>
            </a:r>
            <a:endParaRPr lang="ru-RU" sz="2800" dirty="0">
              <a:solidFill>
                <a:schemeClr val="accent6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F7C7B7-F8EF-73D4-29E6-11DAF12123F3}"/>
              </a:ext>
            </a:extLst>
          </p:cNvPr>
          <p:cNvSpPr txBox="1"/>
          <p:nvPr/>
        </p:nvSpPr>
        <p:spPr>
          <a:xfrm>
            <a:off x="5874187" y="29066"/>
            <a:ext cx="59073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способности образовательных учреждений обеспечить необходимую подготовку, отвечающую этим требованиям.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F3610A-729C-3F5B-8324-8BF8B656F10D}"/>
              </a:ext>
            </a:extLst>
          </p:cNvPr>
          <p:cNvSpPr txBox="1"/>
          <p:nvPr/>
        </p:nvSpPr>
        <p:spPr>
          <a:xfrm>
            <a:off x="7192642" y="3119101"/>
            <a:ext cx="49565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прогнозирование потребности в специалистах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291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D44B7-0ACF-864D-9320-B85579C19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8FB5D9-4C2C-5B8C-94F8-C583F2CD222A}"/>
              </a:ext>
            </a:extLst>
          </p:cNvPr>
          <p:cNvSpPr txBox="1"/>
          <p:nvPr/>
        </p:nvSpPr>
        <p:spPr>
          <a:xfrm>
            <a:off x="209550" y="67554"/>
            <a:ext cx="116395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32244"/>
                </a:solidFill>
              </a:rPr>
              <a:t>Адаптация системы образования к рынку труда – процесс, в котором сталкиваются различные вызовы и проблемы, мешающие синхронизации образовательного процесса с потребностями экономики. 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730FC727-553E-E50E-23A0-F330B9F808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9134809"/>
              </p:ext>
            </p:extLst>
          </p:nvPr>
        </p:nvGraphicFramePr>
        <p:xfrm>
          <a:off x="0" y="1240945"/>
          <a:ext cx="12192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4D2346C-231A-957C-401E-D801FD59AC37}"/>
              </a:ext>
            </a:extLst>
          </p:cNvPr>
          <p:cNvSpPr txBox="1"/>
          <p:nvPr/>
        </p:nvSpPr>
        <p:spPr>
          <a:xfrm rot="17842235">
            <a:off x="-150229" y="3677699"/>
            <a:ext cx="47425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барьеры эффективного использования образовательных ресурсов для удовлетворения спроса на </a:t>
            </a:r>
          </a:p>
          <a:p>
            <a:r>
              <a:rPr lang="ru-RU" dirty="0">
                <a:solidFill>
                  <a:srgbClr val="C00000"/>
                </a:solidFill>
              </a:rPr>
              <a:t>Рынке труда</a:t>
            </a:r>
          </a:p>
        </p:txBody>
      </p:sp>
    </p:spTree>
    <p:extLst>
      <p:ext uri="{BB962C8B-B14F-4D97-AF65-F5344CB8AC3E}">
        <p14:creationId xmlns:p14="http://schemas.microsoft.com/office/powerpoint/2010/main" val="342210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7224C-D7D8-416E-63C5-B30DB35AB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AB106054-AE41-1DD8-A92C-0C3C26A47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10584"/>
              </p:ext>
            </p:extLst>
          </p:nvPr>
        </p:nvGraphicFramePr>
        <p:xfrm>
          <a:off x="609600" y="0"/>
          <a:ext cx="11353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76CF0A8-C2D4-A90D-E8CA-DAAB3E2BCA06}"/>
              </a:ext>
            </a:extLst>
          </p:cNvPr>
          <p:cNvSpPr txBox="1"/>
          <p:nvPr/>
        </p:nvSpPr>
        <p:spPr>
          <a:xfrm rot="16200000">
            <a:off x="-2635549" y="3051661"/>
            <a:ext cx="5907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60C0C"/>
                </a:solidFill>
              </a:rPr>
              <a:t>ЭЛЕМЕНТЫ ПОВЫШЕНИЯ КАЧЕСТВА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12757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EC5B9-3676-8D09-75D8-C6BA2D997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5644D41-8645-C121-2C0D-37C1D171EB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" r="1" b="16051"/>
          <a:stretch>
            <a:fillRect/>
          </a:stretch>
        </p:blipFill>
        <p:spPr>
          <a:xfrm>
            <a:off x="8640292" y="5106338"/>
            <a:ext cx="3075459" cy="16002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122DF3-87CD-4610-FEF8-BCEF7811C008}"/>
              </a:ext>
            </a:extLst>
          </p:cNvPr>
          <p:cNvSpPr txBox="1"/>
          <p:nvPr/>
        </p:nvSpPr>
        <p:spPr>
          <a:xfrm>
            <a:off x="476249" y="705133"/>
            <a:ext cx="1123950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60C0C"/>
                </a:solidFill>
              </a:rPr>
              <a:t>Адаптация системы высшего образования к потребностям рынка труда является важным процессом для обеспечения экономической устойчивости и конкурентоспособности страны. </a:t>
            </a:r>
            <a:endParaRPr lang="en-US" sz="2800" b="1" dirty="0">
              <a:solidFill>
                <a:srgbClr val="760C0C"/>
              </a:solidFill>
            </a:endParaRPr>
          </a:p>
          <a:p>
            <a:pPr algn="ctr"/>
            <a:endParaRPr lang="ru-RU" sz="2800" b="1" dirty="0">
              <a:solidFill>
                <a:srgbClr val="760C0C"/>
              </a:solidFill>
            </a:endParaRPr>
          </a:p>
          <a:p>
            <a:pPr algn="ctr"/>
            <a:r>
              <a:rPr lang="ru-RU" sz="2800" b="1" dirty="0">
                <a:solidFill>
                  <a:srgbClr val="760C0C"/>
                </a:solidFill>
              </a:rPr>
              <a:t>Несмотря на существующие проблемы и барьеры, система образования продолжает развиваться и адаптироваться к новым условиям. Важно, чтобы образовательные учреждения, работодатели и государственные органы работали в тесном сотрудничестве, что обеспечит повышение качества подготовки специалистов, соответствующих требованиям современного рынка труда.</a:t>
            </a:r>
          </a:p>
        </p:txBody>
      </p:sp>
    </p:spTree>
    <p:extLst>
      <p:ext uri="{BB962C8B-B14F-4D97-AF65-F5344CB8AC3E}">
        <p14:creationId xmlns:p14="http://schemas.microsoft.com/office/powerpoint/2010/main" val="1869528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28C7-8ACA-8E78-3A3D-ED0C362C4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FAEC4AD-8750-CD89-7874-A06BD68257EC}"/>
              </a:ext>
            </a:extLst>
          </p:cNvPr>
          <p:cNvSpPr txBox="1"/>
          <p:nvPr/>
        </p:nvSpPr>
        <p:spPr>
          <a:xfrm>
            <a:off x="1697145" y="605996"/>
            <a:ext cx="9057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E8650D"/>
                </a:solidFill>
              </a:rPr>
              <a:t>С ПРОФЕССИОНАЛЬНЫМ ПРАЗДНИКОМ!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3425DF5-15BA-C009-2CF1-B59F181BB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484" y="1906954"/>
            <a:ext cx="3070504" cy="419186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208FE5F-6675-B002-019B-336F61686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038" y="1915746"/>
            <a:ext cx="3140314" cy="419186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B8C4530-9322-675A-A925-C86D66CEF0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15746"/>
            <a:ext cx="3171446" cy="419186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AFC5867-A594-F91A-12D2-6E66AA284D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6352" y="1915746"/>
            <a:ext cx="2875648" cy="419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83341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BAB94BD4-5D6D-4148-AB57-A4CCF1FD4E0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676</TotalTime>
  <Words>392</Words>
  <Application>Microsoft Office PowerPoint</Application>
  <PresentationFormat>Широкоэкранный</PresentationFormat>
  <Paragraphs>64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forgalina1009@gmail.com</cp:lastModifiedBy>
  <cp:revision>49</cp:revision>
  <dcterms:created xsi:type="dcterms:W3CDTF">2023-10-09T14:00:29Z</dcterms:created>
  <dcterms:modified xsi:type="dcterms:W3CDTF">2025-08-01T06:50:40Z</dcterms:modified>
</cp:coreProperties>
</file>